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350" r:id="rId2"/>
    <p:sldId id="358" r:id="rId3"/>
    <p:sldId id="333" r:id="rId4"/>
    <p:sldId id="356" r:id="rId5"/>
    <p:sldId id="341" r:id="rId6"/>
    <p:sldId id="354" r:id="rId7"/>
    <p:sldId id="343" r:id="rId8"/>
    <p:sldId id="344" r:id="rId9"/>
    <p:sldId id="355" r:id="rId10"/>
    <p:sldId id="349" r:id="rId11"/>
    <p:sldId id="357" r:id="rId12"/>
    <p:sldId id="336" r:id="rId13"/>
    <p:sldId id="337" r:id="rId14"/>
    <p:sldId id="339" r:id="rId1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6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FAEE9820-74B2-4028-962E-E99A36A001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0775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6B03EC7-973A-4A03-8341-0451527845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95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F2256FC-A0A2-4845-BDDE-8A6F6BA64CE3}" type="slidenum">
              <a:rPr lang="en-US" altLang="ja-JP">
                <a:latin typeface="Arial" panose="020B0604020202020204" pitchFamily="34" charset="0"/>
              </a:rPr>
              <a:pPr eaLnBrk="1" hangingPunct="1"/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433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28A6AE-6AC7-43B9-9AA9-EEC3FC8B29CE}" type="slidenum">
              <a:rPr lang="en-US" altLang="ja-JP">
                <a:latin typeface="Arial" panose="020B0604020202020204" pitchFamily="34" charset="0"/>
              </a:rPr>
              <a:pPr eaLnBrk="1" hangingPunct="1"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61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DEAF994-229A-48D5-B6B9-44B5C77662D7}" type="slidenum">
              <a:rPr lang="en-US" altLang="ja-JP">
                <a:latin typeface="Arial" panose="020B0604020202020204" pitchFamily="34" charset="0"/>
              </a:rPr>
              <a:pPr eaLnBrk="1" hangingPunct="1"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3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0F0F149-FEDD-4185-A67E-39224C3FB3C9}" type="slidenum">
              <a:rPr lang="en-US" altLang="ja-JP">
                <a:latin typeface="Arial" panose="020B0604020202020204" pitchFamily="34" charset="0"/>
              </a:rPr>
              <a:pPr eaLnBrk="1" hangingPunct="1"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9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87A6BC6-DC99-447C-96B8-4FFD29414667}" type="slidenum">
              <a:rPr lang="en-US" altLang="ja-JP">
                <a:latin typeface="Arial" panose="020B0604020202020204" pitchFamily="34" charset="0"/>
              </a:rPr>
              <a:pPr eaLnBrk="1" hangingPunct="1"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460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47C5A77-0828-495B-90E8-B1A45CAC02D1}" type="slidenum">
              <a:rPr lang="en-US" altLang="ja-JP">
                <a:latin typeface="Arial" panose="020B0604020202020204" pitchFamily="34" charset="0"/>
              </a:rPr>
              <a:pPr eaLnBrk="1" hangingPunct="1"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537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0107DD2-9A8E-408E-953A-DCAA7FDD5E39}" type="slidenum">
              <a:rPr lang="en-US" altLang="ja-JP">
                <a:latin typeface="Arial" panose="020B0604020202020204" pitchFamily="34" charset="0"/>
              </a:rPr>
              <a:pPr eaLnBrk="1" hangingPunct="1"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55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E93B95C-B67B-424A-A743-13967521934E}" type="slidenum">
              <a:rPr lang="en-US" altLang="ja-JP">
                <a:latin typeface="Arial" panose="020B0604020202020204" pitchFamily="34" charset="0"/>
              </a:rPr>
              <a:pPr eaLnBrk="1" hangingPunct="1"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59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7973480-1C59-4E52-85E9-BA629CC99EE8}" type="slidenum">
              <a:rPr lang="en-US" altLang="ja-JP">
                <a:latin typeface="Arial" panose="020B0604020202020204" pitchFamily="34" charset="0"/>
              </a:rPr>
              <a:pPr eaLnBrk="1" hangingPunct="1"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9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BB5276-71B2-4D97-A766-C1D8CC8A1E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531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D00C5-A2F8-4E1E-B39F-75E159BF7B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067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D6722-5633-4865-8D80-F1064E4B3B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09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6AD1E-119D-4D45-8D29-D78A26F3EB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83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86840-F403-4D14-B647-92D04D44A6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87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F4A05-27BE-40DF-9E45-BEBD963EBF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360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CA4F2-BAB4-470C-BB79-6CD5ED2100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538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92860-A7D8-4CE0-811F-3F78FB91B9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705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E3CD8-8FDA-4DB0-A630-D53C8823DA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218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B778A-9009-4F12-9E51-3F550A6713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83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41BD1-B1F4-4213-A0BD-9A73D6F873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571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9ED531B7-D7DE-4364-B496-7CBFF060886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データベースと情報検索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2447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 smtClean="0"/>
              <a:t>情報検索（２）　　　　　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3000" dirty="0" smtClean="0"/>
              <a:t>　　　　</a:t>
            </a:r>
            <a:r>
              <a:rPr lang="ja-JP" altLang="en-US" sz="3200" dirty="0" smtClean="0"/>
              <a:t>メディア検索エンジンを使ってみる</a:t>
            </a:r>
            <a:endParaRPr lang="ja-JP" altLang="en-US" dirty="0" smtClean="0"/>
          </a:p>
          <a:p>
            <a:pPr eaLnBrk="1" hangingPunct="1">
              <a:lnSpc>
                <a:spcPct val="90000"/>
              </a:lnSpc>
            </a:pPr>
            <a:endParaRPr lang="ja-JP" altLang="en-US" dirty="0" smtClean="0"/>
          </a:p>
          <a:p>
            <a:pPr eaLnBrk="1" hangingPunct="1"/>
            <a:r>
              <a:rPr lang="ja-JP" altLang="en-US" smtClean="0"/>
              <a:t>　　　　岩村</a:t>
            </a:r>
            <a:r>
              <a:rPr lang="ja-JP" altLang="en-US" dirty="0" smtClean="0"/>
              <a:t>　雅一</a:t>
            </a:r>
          </a:p>
          <a:p>
            <a:pPr eaLnBrk="1" hangingPunct="1"/>
            <a:r>
              <a:rPr lang="ja-JP" altLang="en-US" dirty="0" smtClean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画像検索（４）　認識技術の利用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Photosynth http://photosynth.net/</a:t>
            </a:r>
          </a:p>
          <a:p>
            <a:pPr lvl="1"/>
            <a:r>
              <a:rPr lang="ja-JP" altLang="en-US" smtClean="0"/>
              <a:t>パノラマ作成</a:t>
            </a:r>
            <a:endParaRPr lang="en-US" altLang="ja-JP" smtClean="0"/>
          </a:p>
          <a:p>
            <a:pPr lvl="1"/>
            <a:r>
              <a:rPr lang="ja-JP" altLang="en-US" smtClean="0"/>
              <a:t>画像の集積とウォークスルー</a:t>
            </a:r>
            <a:endParaRPr lang="en-US" altLang="ja-JP" smtClean="0"/>
          </a:p>
          <a:p>
            <a:pPr lvl="1"/>
            <a:r>
              <a:rPr lang="ja-JP" altLang="en-US" smtClean="0"/>
              <a:t>皆が似たような画像を沢山撮影することに着目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画像検索（５）　商品検索</a:t>
            </a:r>
          </a:p>
        </p:txBody>
      </p:sp>
      <p:sp>
        <p:nvSpPr>
          <p:cNvPr id="1331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http://www.google.com/prdhp</a:t>
            </a:r>
            <a:endParaRPr lang="ja-JP" alt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動画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Google</a:t>
            </a:r>
          </a:p>
          <a:p>
            <a:pPr lvl="1" eaLnBrk="1" hangingPunct="1"/>
            <a:r>
              <a:rPr lang="en-US" altLang="ja-JP" smtClean="0"/>
              <a:t>http://www.google.com/videohp</a:t>
            </a:r>
          </a:p>
          <a:p>
            <a:pPr eaLnBrk="1" hangingPunct="1"/>
            <a:r>
              <a:rPr lang="en-US" altLang="ja-JP" smtClean="0"/>
              <a:t>Yahoo</a:t>
            </a:r>
          </a:p>
          <a:p>
            <a:pPr lvl="1" eaLnBrk="1" hangingPunct="1"/>
            <a:r>
              <a:rPr lang="en-US" altLang="ja-JP" smtClean="0"/>
              <a:t>http://video.search.yahoo.com/</a:t>
            </a:r>
          </a:p>
          <a:p>
            <a:pPr eaLnBrk="1" hangingPunct="1"/>
            <a:r>
              <a:rPr lang="en-US" altLang="ja-JP" smtClean="0"/>
              <a:t>YouTube</a:t>
            </a:r>
          </a:p>
          <a:p>
            <a:pPr lvl="1" eaLnBrk="1" hangingPunct="1"/>
            <a:r>
              <a:rPr lang="en-US" altLang="ja-JP" smtClean="0"/>
              <a:t>http://www.youtube.com/</a:t>
            </a:r>
          </a:p>
          <a:p>
            <a:pPr eaLnBrk="1" hangingPunct="1"/>
            <a:r>
              <a:rPr lang="ja-JP" altLang="en-US" smtClean="0"/>
              <a:t>ニコニコ動画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http://www.nicovideo.jp/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音楽・音声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音楽</a:t>
            </a:r>
          </a:p>
          <a:p>
            <a:pPr lvl="1" eaLnBrk="1" hangingPunct="1"/>
            <a:r>
              <a:rPr lang="en-US" altLang="ja-JP" smtClean="0"/>
              <a:t>Apple </a:t>
            </a:r>
            <a:r>
              <a:rPr lang="en-US" altLang="ja-JP" sz="2200" smtClean="0"/>
              <a:t>http://www.apple.com/jp/itunes/what-is/</a:t>
            </a:r>
          </a:p>
          <a:p>
            <a:pPr eaLnBrk="1" hangingPunct="1"/>
            <a:r>
              <a:rPr lang="ja-JP" altLang="en-US" smtClean="0"/>
              <a:t>音声</a:t>
            </a:r>
          </a:p>
          <a:p>
            <a:pPr lvl="1" eaLnBrk="1" hangingPunct="1"/>
            <a:r>
              <a:rPr lang="en-US" altLang="ja-JP" smtClean="0"/>
              <a:t>Yahoo</a:t>
            </a:r>
            <a:r>
              <a:rPr lang="ja-JP" altLang="en-US" smtClean="0"/>
              <a:t>ラボ</a:t>
            </a:r>
            <a:r>
              <a:rPr lang="en-US" altLang="ja-JP" smtClean="0"/>
              <a:t> : </a:t>
            </a:r>
            <a:r>
              <a:rPr lang="ja-JP" altLang="en-US" smtClean="0"/>
              <a:t>音声検索</a:t>
            </a:r>
            <a:r>
              <a:rPr lang="en-US" altLang="ja-JP" smtClean="0"/>
              <a:t>http://labs.yahoo.co.jp/detail/?pid=28</a:t>
            </a:r>
          </a:p>
          <a:p>
            <a:pPr eaLnBrk="1" hangingPunct="1"/>
            <a:r>
              <a:rPr lang="ja-JP" altLang="en-US" smtClean="0"/>
              <a:t>音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http://www.findsounds.com/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レポート課題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z="2000" smtClean="0"/>
              <a:t>授業では様々なメディアの検索エンジンを概観した．その中の一つを使って検索を試み，望む結果が得られたかどうかを報告せよ．検索に使用したキーワードなどの入力，結果として得られた出力についても報告すること．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z="2000" smtClean="0"/>
              <a:t>授業で取り上げたメディアの中で，検索との関連で最も将来性があると思われるものを挙げ，その理由を述べよ．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z="2000" smtClean="0"/>
              <a:t>メディア検索を一つ取り上げ，それに不足している機能を指摘せよ．また，それが実現できるとどのような利点があるのかについても述べよ．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z="2000" smtClean="0"/>
              <a:t>授業で取り上げなかったが，将来求められるであろうメディア検索を取り上げ，理由を述べよ．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000" smtClean="0"/>
              <a:t>参考文献やウェブページなど，</a:t>
            </a:r>
            <a:r>
              <a:rPr lang="ja-JP" altLang="en-US" sz="2000" smtClean="0">
                <a:solidFill>
                  <a:srgbClr val="FF0000"/>
                </a:solidFill>
              </a:rPr>
              <a:t>出典を明記</a:t>
            </a:r>
            <a:r>
              <a:rPr lang="ja-JP" altLang="en-US" sz="2000" smtClean="0"/>
              <a:t>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日程（情報検索：担当　岩村）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12/9	</a:t>
            </a:r>
            <a:r>
              <a:rPr lang="ja-JP" altLang="en-US" dirty="0" smtClean="0"/>
              <a:t>検索エンジンを使ってみる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rgbClr val="FF0000"/>
                </a:solidFill>
              </a:rPr>
              <a:t>12/16	</a:t>
            </a:r>
            <a:r>
              <a:rPr lang="ja-JP" altLang="en-US" dirty="0" smtClean="0">
                <a:solidFill>
                  <a:srgbClr val="FF0000"/>
                </a:solidFill>
              </a:rPr>
              <a:t>メディア検索を使ってみる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</a:t>
            </a:r>
            <a:r>
              <a:rPr lang="ja-JP" altLang="en-US" dirty="0" smtClean="0"/>
              <a:t>/</a:t>
            </a:r>
            <a:r>
              <a:rPr lang="en-US" altLang="ja-JP" dirty="0" smtClean="0"/>
              <a:t>25</a:t>
            </a:r>
            <a:r>
              <a:rPr lang="ja-JP" altLang="en-US" dirty="0" smtClean="0"/>
              <a:t>　　　ウェブアプリケーションを使ってみる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1/9	</a:t>
            </a:r>
            <a:r>
              <a:rPr lang="ja-JP" altLang="en-US" dirty="0" smtClean="0"/>
              <a:t>検索エンジンを用いた演習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1/20	</a:t>
            </a:r>
            <a:r>
              <a:rPr lang="ja-JP" altLang="en-US" dirty="0" smtClean="0"/>
              <a:t>検索エンジンの仕組み</a:t>
            </a:r>
            <a:endParaRPr lang="en-US" altLang="ja-JP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1/27	</a:t>
            </a:r>
            <a:r>
              <a:rPr lang="ja-JP" altLang="en-US" dirty="0" smtClean="0"/>
              <a:t>メディア検索の仕組み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2</a:t>
            </a:r>
            <a:r>
              <a:rPr lang="ja-JP" altLang="en-US" dirty="0" smtClean="0"/>
              <a:t>/3　　消費者生成メディアの最近</a:t>
            </a:r>
          </a:p>
        </p:txBody>
      </p:sp>
    </p:spTree>
    <p:extLst>
      <p:ext uri="{BB962C8B-B14F-4D97-AF65-F5344CB8AC3E}">
        <p14:creationId xmlns:p14="http://schemas.microsoft.com/office/powerpoint/2010/main" val="127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メディア検索エンジン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地図</a:t>
            </a:r>
          </a:p>
          <a:p>
            <a:pPr eaLnBrk="1" hangingPunct="1"/>
            <a:r>
              <a:rPr lang="ja-JP" altLang="en-US" smtClean="0"/>
              <a:t>画像</a:t>
            </a:r>
          </a:p>
          <a:p>
            <a:pPr eaLnBrk="1" hangingPunct="1"/>
            <a:r>
              <a:rPr lang="ja-JP" altLang="en-US" smtClean="0"/>
              <a:t>ビデオ</a:t>
            </a:r>
          </a:p>
          <a:p>
            <a:pPr eaLnBrk="1" hangingPunct="1"/>
            <a:r>
              <a:rPr lang="ja-JP" altLang="en-US" smtClean="0"/>
              <a:t>音楽</a:t>
            </a:r>
          </a:p>
          <a:p>
            <a:pPr eaLnBrk="1" hangingPunct="1"/>
            <a:r>
              <a:rPr lang="ja-JP" altLang="en-US" smtClean="0"/>
              <a:t>音声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地図</a:t>
            </a:r>
          </a:p>
        </p:txBody>
      </p:sp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サイト例</a:t>
            </a:r>
          </a:p>
          <a:p>
            <a:pPr lvl="1"/>
            <a:r>
              <a:rPr lang="en-US" altLang="ja-JP" smtClean="0"/>
              <a:t>Google Maps http://www.google.co.jp/maphp</a:t>
            </a:r>
          </a:p>
          <a:p>
            <a:pPr lvl="2"/>
            <a:r>
              <a:rPr lang="en-US" altLang="ja-JP" smtClean="0"/>
              <a:t>Earth, Street View</a:t>
            </a:r>
            <a:r>
              <a:rPr lang="ja-JP" altLang="en-US" smtClean="0"/>
              <a:t>が使える</a:t>
            </a:r>
          </a:p>
          <a:p>
            <a:pPr lvl="1"/>
            <a:r>
              <a:rPr lang="en-US" altLang="ja-JP" smtClean="0"/>
              <a:t>Microsoft Bing http://www.bing.com/maps/</a:t>
            </a:r>
          </a:p>
          <a:p>
            <a:pPr lvl="1"/>
            <a:r>
              <a:rPr lang="en-US" altLang="ja-JP" smtClean="0"/>
              <a:t>Yahoo http://map.yahoo.co.jp/maps</a:t>
            </a:r>
          </a:p>
          <a:p>
            <a:pPr lvl="1"/>
            <a:r>
              <a:rPr lang="ja-JP" altLang="en-US" smtClean="0"/>
              <a:t>いつもナビ </a:t>
            </a:r>
            <a:r>
              <a:rPr lang="en-US" altLang="ja-JP" smtClean="0"/>
              <a:t>http://www.its-mo.com/map/</a:t>
            </a:r>
          </a:p>
          <a:p>
            <a:pPr lvl="1"/>
            <a:r>
              <a:rPr lang="ja-JP" altLang="en-US" smtClean="0"/>
              <a:t>実世界に情報を貼り付ける 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Google Map</a:t>
            </a:r>
            <a:r>
              <a:rPr lang="ja-JP" altLang="en-US" sz="3400" smtClean="0"/>
              <a:t>，</a:t>
            </a:r>
            <a:r>
              <a:rPr lang="en-US" altLang="ja-JP" sz="3400" smtClean="0"/>
              <a:t>Google Earth</a:t>
            </a:r>
            <a:r>
              <a:rPr lang="ja-JP" altLang="en-US" sz="3400" smtClean="0"/>
              <a:t>の利用例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Google Map</a:t>
            </a:r>
          </a:p>
          <a:p>
            <a:pPr lvl="1" eaLnBrk="1" hangingPunct="1"/>
            <a:r>
              <a:rPr lang="ja-JP" altLang="en-US" smtClean="0"/>
              <a:t>中百舌鳥近辺の歯科を探してみよう</a:t>
            </a:r>
          </a:p>
          <a:p>
            <a:pPr lvl="1" eaLnBrk="1" hangingPunct="1"/>
            <a:r>
              <a:rPr lang="ja-JP" altLang="en-US" smtClean="0"/>
              <a:t>白鷺駅近くの飲み屋を探してみよう</a:t>
            </a:r>
          </a:p>
          <a:p>
            <a:pPr eaLnBrk="1" hangingPunct="1"/>
            <a:r>
              <a:rPr lang="en-US" altLang="ja-JP" smtClean="0"/>
              <a:t>Google Earth</a:t>
            </a:r>
          </a:p>
          <a:p>
            <a:pPr lvl="1" eaLnBrk="1" hangingPunct="1"/>
            <a:r>
              <a:rPr lang="ja-JP" altLang="en-US" smtClean="0"/>
              <a:t>大阪上空を旅してみよう</a:t>
            </a:r>
          </a:p>
          <a:p>
            <a:pPr lvl="1" eaLnBrk="1" hangingPunct="1"/>
            <a:r>
              <a:rPr lang="en-US" altLang="ja-JP" smtClean="0"/>
              <a:t>Los Angeles </a:t>
            </a:r>
            <a:r>
              <a:rPr lang="ja-JP" altLang="en-US" smtClean="0"/>
              <a:t>から　</a:t>
            </a:r>
            <a:r>
              <a:rPr lang="en-US" altLang="ja-JP" smtClean="0"/>
              <a:t>Seattle</a:t>
            </a:r>
            <a:r>
              <a:rPr lang="ja-JP" altLang="en-US" smtClean="0"/>
              <a:t>まで行くには？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画像検索（１）</a:t>
            </a:r>
          </a:p>
        </p:txBody>
      </p:sp>
      <p:sp>
        <p:nvSpPr>
          <p:cNvPr id="8195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Google Image Search</a:t>
            </a:r>
          </a:p>
          <a:p>
            <a:pPr lvl="1"/>
            <a:r>
              <a:rPr lang="en-US" altLang="ja-JP" smtClean="0"/>
              <a:t>http://images.google.co.jp/imghp</a:t>
            </a:r>
          </a:p>
          <a:p>
            <a:pPr lvl="1"/>
            <a:r>
              <a:rPr lang="ja-JP" altLang="en-US" smtClean="0"/>
              <a:t>顔、写真、クリップアート、線画の指定が可能</a:t>
            </a:r>
          </a:p>
          <a:p>
            <a:r>
              <a:rPr lang="en-US" altLang="ja-JP" smtClean="0"/>
              <a:t>Goo </a:t>
            </a:r>
            <a:r>
              <a:rPr lang="ja-JP" altLang="en-US" smtClean="0"/>
              <a:t>画像検索</a:t>
            </a:r>
          </a:p>
          <a:p>
            <a:pPr lvl="1"/>
            <a:r>
              <a:rPr lang="en-US" altLang="ja-JP" smtClean="0"/>
              <a:t>http://bsearch.goo.ne.jp/</a:t>
            </a:r>
          </a:p>
          <a:p>
            <a:pPr lvl="1"/>
            <a:r>
              <a:rPr lang="ja-JP" altLang="en-US" smtClean="0"/>
              <a:t>ジャンル別のギャラリーもある</a:t>
            </a:r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画像検索（２）　フォルクソノミー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Flickr</a:t>
            </a:r>
          </a:p>
          <a:p>
            <a:pPr lvl="1" eaLnBrk="1" hangingPunct="1"/>
            <a:r>
              <a:rPr lang="en-US" altLang="ja-JP" smtClean="0"/>
              <a:t>http://www.flickr.com/</a:t>
            </a:r>
          </a:p>
          <a:p>
            <a:pPr lvl="1" eaLnBrk="1" hangingPunct="1"/>
            <a:r>
              <a:rPr lang="ja-JP" altLang="en-US" smtClean="0"/>
              <a:t>ユーザがキーワード（タグと呼ばれる）を多数入力</a:t>
            </a:r>
          </a:p>
          <a:p>
            <a:pPr lvl="1" eaLnBrk="1" hangingPunct="1"/>
            <a:r>
              <a:rPr lang="ja-JP" altLang="en-US" smtClean="0"/>
              <a:t>タグが新しい情報源となる</a:t>
            </a:r>
          </a:p>
          <a:p>
            <a:pPr lvl="2" eaLnBrk="1" hangingPunct="1"/>
            <a:r>
              <a:rPr lang="ja-JP" altLang="en-US" smtClean="0"/>
              <a:t>何が注目されているかなど</a:t>
            </a:r>
          </a:p>
          <a:p>
            <a:pPr lvl="2" eaLnBrk="1" hangingPunct="1"/>
            <a:r>
              <a:rPr lang="ja-JP" altLang="en-US" smtClean="0"/>
              <a:t>タグクラウド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画像検索（３）　類似検索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似ている画像を検索する</a:t>
            </a:r>
          </a:p>
          <a:p>
            <a:pPr eaLnBrk="1" hangingPunct="1"/>
            <a:r>
              <a:rPr lang="ja-JP" altLang="en-US" smtClean="0"/>
              <a:t>キーワードをキーにするのではなくて，画像自体をキーとする検索</a:t>
            </a:r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mtClean="0"/>
              <a:t>参考：</a:t>
            </a:r>
            <a:r>
              <a:rPr lang="en-US" altLang="ja-JP" smtClean="0"/>
              <a:t>http://20kaido.com/archives/2589818.html</a:t>
            </a:r>
            <a:endParaRPr lang="ja-JP" altLang="en-US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画像検索（３）　類似検索（続き）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ja-JP" dirty="0" err="1" smtClean="0"/>
              <a:t>TinEye</a:t>
            </a:r>
            <a:r>
              <a:rPr lang="en-US" altLang="ja-JP" dirty="0" smtClean="0"/>
              <a:t> http://www.tineye.com/</a:t>
            </a:r>
          </a:p>
          <a:p>
            <a:pPr eaLnBrk="1" hangingPunct="1">
              <a:defRPr/>
            </a:pPr>
            <a:r>
              <a:rPr lang="en-US" altLang="ja-JP" dirty="0" smtClean="0"/>
              <a:t>Google Goggles http://www.google.com/mobile/goggles/</a:t>
            </a:r>
          </a:p>
          <a:p>
            <a:pPr lvl="1" eaLnBrk="1" hangingPunct="1">
              <a:defRPr/>
            </a:pPr>
            <a:r>
              <a:rPr lang="en-US" altLang="ja-JP" dirty="0" smtClean="0"/>
              <a:t>Android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iPhone</a:t>
            </a:r>
            <a:r>
              <a:rPr lang="ja-JP" altLang="en-US" dirty="0" smtClean="0"/>
              <a:t>で使用可能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en-US" altLang="ja-JP" dirty="0" err="1" smtClean="0"/>
              <a:t>GazoPa</a:t>
            </a:r>
            <a:r>
              <a:rPr lang="en-US" altLang="ja-JP" dirty="0" smtClean="0"/>
              <a:t> http://www.gazopa.com/</a:t>
            </a:r>
          </a:p>
          <a:p>
            <a:pPr lvl="1" eaLnBrk="1" hangingPunct="1">
              <a:defRPr/>
            </a:pPr>
            <a:r>
              <a:rPr lang="ja-JP" altLang="en-US" dirty="0" smtClean="0"/>
              <a:t>手書きから類似画像検索（サービス中止）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en-US" altLang="ja-JP" dirty="0" smtClean="0"/>
              <a:t>Yahoo!</a:t>
            </a:r>
            <a:r>
              <a:rPr lang="ja-JP" altLang="en-US" dirty="0" smtClean="0"/>
              <a:t>ラボ　</a:t>
            </a:r>
            <a:r>
              <a:rPr lang="en-US" altLang="ja-JP" dirty="0" err="1" smtClean="0"/>
              <a:t>VisualSeeker</a:t>
            </a:r>
            <a:r>
              <a:rPr lang="ja-JP" altLang="en-US" dirty="0" smtClean="0"/>
              <a:t> </a:t>
            </a:r>
            <a:r>
              <a:rPr lang="en-US" altLang="ja-JP" dirty="0" smtClean="0"/>
              <a:t>http://visseeker2.yahoo-labs.jp/vs/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2821</TotalTime>
  <Words>479</Words>
  <Application>Microsoft Office PowerPoint</Application>
  <PresentationFormat>画面に合わせる (4:3)</PresentationFormat>
  <Paragraphs>99</Paragraphs>
  <Slides>14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ＭＳ Ｐ明朝</vt:lpstr>
      <vt:lpstr>Arial</vt:lpstr>
      <vt:lpstr>Verdana</vt:lpstr>
      <vt:lpstr>Wingdings</vt:lpstr>
      <vt:lpstr>Profile</vt:lpstr>
      <vt:lpstr>データベースと情報検索</vt:lpstr>
      <vt:lpstr>日程（情報検索：担当　岩村）</vt:lpstr>
      <vt:lpstr>メディア検索エンジン</vt:lpstr>
      <vt:lpstr>地図</vt:lpstr>
      <vt:lpstr>Google Map，Google Earthの利用例</vt:lpstr>
      <vt:lpstr>画像検索（１）</vt:lpstr>
      <vt:lpstr>画像検索（２）　フォルクソノミー</vt:lpstr>
      <vt:lpstr>画像検索（３）　類似検索</vt:lpstr>
      <vt:lpstr>画像検索（３）　類似検索（続き）</vt:lpstr>
      <vt:lpstr>画像検索（４）　認識技術の利用</vt:lpstr>
      <vt:lpstr>画像検索（５）　商品検索</vt:lpstr>
      <vt:lpstr>動画</vt:lpstr>
      <vt:lpstr>音楽・音声</vt:lpstr>
      <vt:lpstr>レポート課題</vt:lpstr>
    </vt:vector>
  </TitlesOfParts>
  <Company>大阪府立大学大学院工学研究科情報工学分野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データベースと情報検索</dc:title>
  <dc:creator>黄瀬浩一</dc:creator>
  <cp:lastModifiedBy>岩村雅一</cp:lastModifiedBy>
  <cp:revision>140</cp:revision>
  <dcterms:created xsi:type="dcterms:W3CDTF">2005-04-12T15:39:46Z</dcterms:created>
  <dcterms:modified xsi:type="dcterms:W3CDTF">2013-12-08T00:06:40Z</dcterms:modified>
</cp:coreProperties>
</file>