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7"/>
  </p:notesMasterIdLst>
  <p:handoutMasterIdLst>
    <p:handoutMasterId r:id="rId18"/>
  </p:handoutMasterIdLst>
  <p:sldIdLst>
    <p:sldId id="350" r:id="rId2"/>
    <p:sldId id="369" r:id="rId3"/>
    <p:sldId id="361" r:id="rId4"/>
    <p:sldId id="365" r:id="rId5"/>
    <p:sldId id="363" r:id="rId6"/>
    <p:sldId id="354" r:id="rId7"/>
    <p:sldId id="364" r:id="rId8"/>
    <p:sldId id="367" r:id="rId9"/>
    <p:sldId id="355" r:id="rId10"/>
    <p:sldId id="356" r:id="rId11"/>
    <p:sldId id="359" r:id="rId12"/>
    <p:sldId id="358" r:id="rId13"/>
    <p:sldId id="357" r:id="rId14"/>
    <p:sldId id="366" r:id="rId15"/>
    <p:sldId id="368" r:id="rId16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06" autoAdjust="0"/>
    <p:restoredTop sz="94660"/>
  </p:normalViewPr>
  <p:slideViewPr>
    <p:cSldViewPr snapToObjects="1">
      <p:cViewPr varScale="1">
        <p:scale>
          <a:sx n="75" d="100"/>
          <a:sy n="75" d="100"/>
        </p:scale>
        <p:origin x="1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C9F3FDB8-E852-4758-A9AE-A2FE4F03DA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385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BEC838F-5E8E-4AAB-B8EC-67160DBC27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130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87B3ABE-9969-4195-A196-2A68CCF537F1}" type="slidenum">
              <a:rPr lang="en-US" altLang="ja-JP">
                <a:latin typeface="Arial" panose="020B0604020202020204" pitchFamily="34" charset="0"/>
              </a:rPr>
              <a:pPr eaLnBrk="1" hangingPunct="1"/>
              <a:t>1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558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F28A6AE-6AC7-43B9-9AA9-EEC3FC8B29CE}" type="slidenum">
              <a:rPr lang="en-US" altLang="ja-JP">
                <a:latin typeface="Arial" panose="020B0604020202020204" pitchFamily="34" charset="0"/>
              </a:rPr>
              <a:pPr eaLnBrk="1" hangingPunct="1"/>
              <a:t>2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73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DD778DF-BB28-4A7F-AEE3-D9C2A464D4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312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451E7F-20DB-4608-A371-6CE1492A9DB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434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F9A3D0-A753-4D63-8D40-53EFE382AE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639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CE4B84-27F1-4E96-A161-BCBA5B28AA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097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7EE6F-3D6F-40B9-87EF-7AC29C38783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6357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D6D14-4278-40B7-AEA2-C882074EC9C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754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726CD-2D29-4F4A-BE52-D5E325B4EB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586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8C99CA-3B05-4EFA-BFB5-DB04742FFB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664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298D5-6F66-4C2E-B2AF-7D14F04F98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625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039286-C00F-4081-9CF6-BAB921AEA58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2275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4B8701-6A71-4D95-99C5-4054213531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267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272FBC3-1500-4AB9-BBAA-74C2E5FB4E7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データベースと情報検索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2447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dirty="0" smtClean="0"/>
              <a:t>情報検索（３）　　　　　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3000" dirty="0" smtClean="0"/>
              <a:t>　　　</a:t>
            </a:r>
            <a:r>
              <a:rPr lang="ja-JP" altLang="en-US" sz="3200" dirty="0" smtClean="0"/>
              <a:t>ウェブアプリケーションを使ってみる</a:t>
            </a:r>
            <a:endParaRPr lang="ja-JP" altLang="en-US" dirty="0" smtClean="0"/>
          </a:p>
          <a:p>
            <a:pPr eaLnBrk="1" hangingPunct="1">
              <a:lnSpc>
                <a:spcPct val="90000"/>
              </a:lnSpc>
            </a:pPr>
            <a:endParaRPr lang="ja-JP" altLang="en-US" dirty="0" smtClean="0"/>
          </a:p>
          <a:p>
            <a:pPr eaLnBrk="1" hangingPunct="1"/>
            <a:r>
              <a:rPr lang="ja-JP" altLang="en-US" dirty="0" smtClean="0"/>
              <a:t>　教員　岩村　雅一</a:t>
            </a:r>
          </a:p>
          <a:p>
            <a:pPr eaLnBrk="1" hangingPunct="1"/>
            <a:r>
              <a:rPr lang="ja-JP" altLang="en-US" smtClean="0"/>
              <a:t>　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ストレージ（１）</a:t>
            </a:r>
          </a:p>
        </p:txBody>
      </p:sp>
      <p:sp>
        <p:nvSpPr>
          <p:cNvPr id="1229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r>
              <a:rPr lang="en-US" altLang="ja-JP" dirty="0" smtClean="0"/>
              <a:t>Google </a:t>
            </a:r>
            <a:r>
              <a:rPr lang="en-US" altLang="ja-JP" dirty="0" smtClean="0"/>
              <a:t>Drive</a:t>
            </a:r>
            <a:r>
              <a:rPr lang="ja-JP" altLang="en-US" dirty="0" smtClean="0"/>
              <a:t>（</a:t>
            </a:r>
            <a:r>
              <a:rPr lang="en-US" altLang="ja-JP" dirty="0" smtClean="0"/>
              <a:t>Google Docs</a:t>
            </a:r>
            <a:r>
              <a:rPr lang="ja-JP" altLang="en-US" dirty="0" err="1" smtClean="0"/>
              <a:t>に統</a:t>
            </a:r>
            <a:r>
              <a:rPr lang="ja-JP" altLang="en-US" dirty="0" smtClean="0"/>
              <a:t>合された）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https</a:t>
            </a:r>
            <a:r>
              <a:rPr lang="en-US" altLang="ja-JP" dirty="0" smtClean="0"/>
              <a:t>://drive.google.com</a:t>
            </a:r>
          </a:p>
          <a:p>
            <a:pPr lvl="1"/>
            <a:r>
              <a:rPr lang="en-US" altLang="ja-JP" dirty="0" smtClean="0"/>
              <a:t>5GB</a:t>
            </a:r>
            <a:r>
              <a:rPr lang="ja-JP" altLang="en-US" dirty="0" err="1" smtClean="0"/>
              <a:t>まで</a:t>
            </a:r>
            <a:r>
              <a:rPr lang="ja-JP" altLang="en-US" dirty="0" smtClean="0"/>
              <a:t>無料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（</a:t>
            </a:r>
            <a:r>
              <a:rPr lang="en-US" altLang="ja-JP" dirty="0" smtClean="0"/>
              <a:t>30</a:t>
            </a:r>
            <a:r>
              <a:rPr lang="ja-JP" altLang="en-US" dirty="0" smtClean="0"/>
              <a:t>日以内の）古い版が利用可能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画像認識、テキスト認識を利用して検索が可能</a:t>
            </a:r>
            <a:endParaRPr lang="en-US" altLang="ja-JP" dirty="0" smtClean="0"/>
          </a:p>
          <a:p>
            <a:r>
              <a:rPr lang="en-US" altLang="ja-JP" dirty="0" smtClean="0"/>
              <a:t>Dropbox https://www.dropbox.com/</a:t>
            </a:r>
          </a:p>
          <a:p>
            <a:pPr lvl="1"/>
            <a:r>
              <a:rPr lang="ja-JP" altLang="en-US" dirty="0"/>
              <a:t>基本は</a:t>
            </a:r>
            <a:r>
              <a:rPr lang="en-US" altLang="ja-JP" dirty="0"/>
              <a:t>2GB</a:t>
            </a:r>
            <a:r>
              <a:rPr lang="ja-JP" altLang="en-US" dirty="0" smtClean="0"/>
              <a:t>無料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上書き・削除したファイルやフォルダを復元可能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ストレージ（２）</a:t>
            </a:r>
          </a:p>
        </p:txBody>
      </p:sp>
      <p:sp>
        <p:nvSpPr>
          <p:cNvPr id="1331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Microsoft SkyDrive http://skydrive.com/</a:t>
            </a:r>
          </a:p>
          <a:p>
            <a:pPr lvl="1"/>
            <a:r>
              <a:rPr lang="en-US" altLang="ja-JP" dirty="0" smtClean="0"/>
              <a:t>7GB</a:t>
            </a:r>
            <a:r>
              <a:rPr lang="ja-JP" altLang="en-US" dirty="0" err="1" smtClean="0"/>
              <a:t>まで</a:t>
            </a:r>
            <a:r>
              <a:rPr lang="ja-JP" altLang="en-US" dirty="0" smtClean="0"/>
              <a:t>無料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Bing</a:t>
            </a:r>
            <a:r>
              <a:rPr lang="ja-JP" altLang="en-US" dirty="0" smtClean="0"/>
              <a:t>検索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Word / PowerPoint / Excel / OneNote</a:t>
            </a:r>
            <a:r>
              <a:rPr lang="ja-JP" altLang="en-US" dirty="0" smtClean="0"/>
              <a:t>文書の作成、編集、共有</a:t>
            </a:r>
            <a:endParaRPr lang="en-US" altLang="ja-JP" dirty="0" smtClean="0"/>
          </a:p>
          <a:p>
            <a:r>
              <a:rPr lang="en-US" altLang="ja-JP" dirty="0" smtClean="0"/>
              <a:t>Apple iCloud http://icloud.com/</a:t>
            </a:r>
          </a:p>
          <a:p>
            <a:pPr lvl="1"/>
            <a:r>
              <a:rPr lang="en-US" altLang="ja-JP" dirty="0" smtClean="0"/>
              <a:t>5GB</a:t>
            </a:r>
            <a:r>
              <a:rPr lang="ja-JP" altLang="en-US" dirty="0" err="1" smtClean="0"/>
              <a:t>まで</a:t>
            </a:r>
            <a:r>
              <a:rPr lang="ja-JP" altLang="en-US" dirty="0" smtClean="0"/>
              <a:t>無料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iOS</a:t>
            </a:r>
            <a:r>
              <a:rPr lang="en-US" altLang="ja-JP" dirty="0" smtClean="0"/>
              <a:t> </a:t>
            </a:r>
            <a:r>
              <a:rPr lang="ja-JP" altLang="en-US" dirty="0" smtClean="0"/>
              <a:t>統合</a:t>
            </a:r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メモ</a:t>
            </a:r>
          </a:p>
        </p:txBody>
      </p:sp>
      <p:sp>
        <p:nvSpPr>
          <p:cNvPr id="1433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Evernote</a:t>
            </a:r>
            <a:r>
              <a:rPr lang="ja-JP" altLang="en-US" smtClean="0"/>
              <a:t> </a:t>
            </a:r>
            <a:r>
              <a:rPr lang="en-US" altLang="ja-JP" smtClean="0"/>
              <a:t>http://www.evernote.com/</a:t>
            </a:r>
          </a:p>
          <a:p>
            <a:pPr lvl="1"/>
            <a:r>
              <a:rPr lang="ja-JP" altLang="en-US" smtClean="0"/>
              <a:t>テキスト、写真、音声ノートの作成</a:t>
            </a:r>
          </a:p>
          <a:p>
            <a:pPr lvl="1"/>
            <a:r>
              <a:rPr lang="ja-JP" altLang="en-US" smtClean="0"/>
              <a:t>テキスト、リンク、画像を含む </a:t>
            </a:r>
            <a:r>
              <a:rPr lang="en-US" altLang="ja-JP" smtClean="0"/>
              <a:t>Web </a:t>
            </a:r>
            <a:r>
              <a:rPr lang="ja-JP" altLang="en-US" smtClean="0"/>
              <a:t>ページのクリップ</a:t>
            </a:r>
          </a:p>
          <a:p>
            <a:pPr lvl="1"/>
            <a:r>
              <a:rPr lang="ja-JP" altLang="en-US" smtClean="0"/>
              <a:t>様々なデバイス間でのノートの同期</a:t>
            </a:r>
          </a:p>
          <a:p>
            <a:pPr lvl="1"/>
            <a:r>
              <a:rPr lang="ja-JP" altLang="en-US" smtClean="0"/>
              <a:t>写真や画像に含まれる文字の検索</a:t>
            </a:r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ブラウザの互換性チェック</a:t>
            </a:r>
          </a:p>
        </p:txBody>
      </p:sp>
      <p:sp>
        <p:nvSpPr>
          <p:cNvPr id="1536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Browsershots</a:t>
            </a:r>
            <a:r>
              <a:rPr lang="ja-JP" altLang="en-US" dirty="0" smtClean="0"/>
              <a:t> </a:t>
            </a:r>
            <a:r>
              <a:rPr lang="en-US" altLang="ja-JP" dirty="0" smtClean="0"/>
              <a:t>http://browsershots.org/</a:t>
            </a:r>
          </a:p>
          <a:p>
            <a:pPr lvl="1"/>
            <a:r>
              <a:rPr lang="ja-JP" altLang="en-US" dirty="0" smtClean="0"/>
              <a:t>ブラウザの互換性をチェックする、クロスプラットフォームブラウザテスト</a:t>
            </a:r>
            <a:endParaRPr lang="en-US" altLang="ja-JP" dirty="0" smtClean="0"/>
          </a:p>
          <a:p>
            <a:r>
              <a:rPr lang="en-US" altLang="ja-JP" dirty="0" smtClean="0"/>
              <a:t>Adobe Browser </a:t>
            </a:r>
            <a:r>
              <a:rPr lang="en-US" altLang="ja-JP" dirty="0" smtClean="0"/>
              <a:t>Lab</a:t>
            </a:r>
            <a:r>
              <a:rPr lang="ja-JP" altLang="en-US" dirty="0"/>
              <a:t> （サービス終了）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各種</a:t>
            </a:r>
            <a:r>
              <a:rPr lang="en-US" altLang="ja-JP" dirty="0" smtClean="0"/>
              <a:t>OS</a:t>
            </a:r>
            <a:r>
              <a:rPr lang="ja-JP" altLang="en-US" dirty="0" smtClean="0"/>
              <a:t>のクロスブラウザテストを行う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https://</a:t>
            </a:r>
            <a:r>
              <a:rPr lang="en-US" altLang="ja-JP" dirty="0" smtClean="0"/>
              <a:t>browserlab.adobe.com/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http://www.mdn.co.jp/di/articles/2222/?page=5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参考</a:t>
            </a:r>
          </a:p>
        </p:txBody>
      </p:sp>
      <p:sp>
        <p:nvSpPr>
          <p:cNvPr id="1638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ストレージの比較 </a:t>
            </a:r>
            <a:r>
              <a:rPr lang="en-US" altLang="ja-JP" dirty="0" smtClean="0"/>
              <a:t>http://japanese.engadget.com/2012/04/24/google-drive-dropbox-skydrive-icloud/</a:t>
            </a:r>
            <a:endParaRPr lang="ja-JP" altLang="en-US" dirty="0" smtClean="0"/>
          </a:p>
          <a:p>
            <a:r>
              <a:rPr lang="en-US" altLang="ja-JP" dirty="0" smtClean="0"/>
              <a:t>OS</a:t>
            </a:r>
            <a:r>
              <a:rPr lang="ja-JP" altLang="en-US" dirty="0" smtClean="0"/>
              <a:t>を選ばないウェブデザイナーのための使えるウェブアプリ</a:t>
            </a:r>
            <a:r>
              <a:rPr lang="en-US" altLang="ja-JP" dirty="0" smtClean="0"/>
              <a:t>15 http://e0166.blog89.fc2.com/blog-entry-784.html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レポート課題</a:t>
            </a:r>
          </a:p>
        </p:txBody>
      </p:sp>
      <p:sp>
        <p:nvSpPr>
          <p:cNvPr id="17411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ja-JP" altLang="en-US" dirty="0" smtClean="0"/>
              <a:t>授業ではいくつかのウェブアプリケーションを概観した。その中の一つを使ってみて、デスクトップアプリケーションと比べて使いやすい点、使いにくい点、ウェブアプリケーションの改良すべき点を述べよ。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ja-JP" altLang="en-US" dirty="0" smtClean="0"/>
              <a:t>授業で取り上げなかったウェブアプリケーションを１つ取り上げよ。もしくは、将来望まれるウェブアプリケーションを述べよ。</a:t>
            </a:r>
            <a:endParaRPr lang="en-US" altLang="ja-JP" dirty="0"/>
          </a:p>
          <a:p>
            <a:pPr>
              <a:defRPr/>
            </a:pPr>
            <a:r>
              <a:rPr lang="ja-JP" altLang="en-US" sz="3200" dirty="0" smtClean="0"/>
              <a:t>参考文献やウェブページなど，</a:t>
            </a:r>
            <a:r>
              <a:rPr lang="ja-JP" altLang="en-US" sz="3200" dirty="0" smtClean="0">
                <a:solidFill>
                  <a:srgbClr val="FF0000"/>
                </a:solidFill>
              </a:rPr>
              <a:t>出典を明記</a:t>
            </a:r>
            <a:r>
              <a:rPr lang="ja-JP" altLang="en-US" sz="3200" dirty="0" smtClean="0"/>
              <a:t>すること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日程（情報検索：担当　岩村）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12/9	</a:t>
            </a:r>
            <a:r>
              <a:rPr lang="ja-JP" altLang="en-US" dirty="0" smtClean="0"/>
              <a:t>検索エンジンを使ってみる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12/16	</a:t>
            </a:r>
            <a:r>
              <a:rPr lang="ja-JP" altLang="en-US" dirty="0" smtClean="0"/>
              <a:t>メディア検索を使ってみる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>
                <a:solidFill>
                  <a:srgbClr val="FF0000"/>
                </a:solidFill>
              </a:rPr>
              <a:t>12</a:t>
            </a:r>
            <a:r>
              <a:rPr lang="ja-JP" altLang="en-US" dirty="0" smtClean="0">
                <a:solidFill>
                  <a:srgbClr val="FF0000"/>
                </a:solidFill>
              </a:rPr>
              <a:t>/</a:t>
            </a:r>
            <a:r>
              <a:rPr lang="en-US" altLang="ja-JP" dirty="0" smtClean="0">
                <a:solidFill>
                  <a:srgbClr val="FF0000"/>
                </a:solidFill>
              </a:rPr>
              <a:t>25</a:t>
            </a:r>
            <a:r>
              <a:rPr lang="ja-JP" altLang="en-US" dirty="0" smtClean="0">
                <a:solidFill>
                  <a:srgbClr val="FF0000"/>
                </a:solidFill>
              </a:rPr>
              <a:t>　　　ウェブアプリケーションを使ってみる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1/9	</a:t>
            </a:r>
            <a:r>
              <a:rPr lang="ja-JP" altLang="en-US" dirty="0" smtClean="0"/>
              <a:t>検索エンジンを用いた演習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1/20	</a:t>
            </a:r>
            <a:r>
              <a:rPr lang="ja-JP" altLang="en-US" dirty="0" smtClean="0"/>
              <a:t>検索エンジンの仕組み</a:t>
            </a:r>
            <a:endParaRPr lang="en-US" altLang="ja-JP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1/27	</a:t>
            </a:r>
            <a:r>
              <a:rPr lang="ja-JP" altLang="en-US" dirty="0" smtClean="0"/>
              <a:t>メディア検索の仕組み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2</a:t>
            </a:r>
            <a:r>
              <a:rPr lang="ja-JP" altLang="en-US" dirty="0" smtClean="0"/>
              <a:t>/3　　消費者生成メディアの最近</a:t>
            </a:r>
          </a:p>
        </p:txBody>
      </p:sp>
    </p:spTree>
    <p:extLst>
      <p:ext uri="{BB962C8B-B14F-4D97-AF65-F5344CB8AC3E}">
        <p14:creationId xmlns:p14="http://schemas.microsoft.com/office/powerpoint/2010/main" val="395187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ウェブアプリケーションの利点と欠点</a:t>
            </a:r>
          </a:p>
        </p:txBody>
      </p:sp>
      <p:sp>
        <p:nvSpPr>
          <p:cNvPr id="512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利点</a:t>
            </a:r>
          </a:p>
          <a:p>
            <a:pPr lvl="1"/>
            <a:r>
              <a:rPr lang="en-US" altLang="ja-JP" smtClean="0"/>
              <a:t>PC</a:t>
            </a:r>
            <a:r>
              <a:rPr lang="ja-JP" altLang="en-US" smtClean="0"/>
              <a:t>にアプリケーションをインストールする必要がない</a:t>
            </a:r>
            <a:endParaRPr lang="en-US" altLang="ja-JP" smtClean="0"/>
          </a:p>
          <a:p>
            <a:pPr lvl="1"/>
            <a:r>
              <a:rPr lang="ja-JP" altLang="en-US" smtClean="0"/>
              <a:t>大容量のファイルを扱える</a:t>
            </a:r>
            <a:endParaRPr lang="en-US" altLang="ja-JP" smtClean="0"/>
          </a:p>
          <a:p>
            <a:pPr lvl="1"/>
            <a:r>
              <a:rPr lang="ja-JP" altLang="en-US" smtClean="0"/>
              <a:t>インターネットさえあればどこでも使える</a:t>
            </a:r>
            <a:endParaRPr lang="en-US" altLang="ja-JP" smtClean="0"/>
          </a:p>
          <a:p>
            <a:pPr lvl="1"/>
            <a:r>
              <a:rPr lang="ja-JP" altLang="en-US" smtClean="0"/>
              <a:t>バージョンアップが容易</a:t>
            </a:r>
          </a:p>
          <a:p>
            <a:r>
              <a:rPr lang="ja-JP" altLang="en-US" smtClean="0"/>
              <a:t>欠点</a:t>
            </a:r>
          </a:p>
          <a:p>
            <a:pPr lvl="1"/>
            <a:r>
              <a:rPr lang="ja-JP" altLang="en-US" smtClean="0"/>
              <a:t>インターネットがないと全く使えない</a:t>
            </a:r>
            <a:endParaRPr lang="en-US" altLang="ja-JP" smtClean="0"/>
          </a:p>
          <a:p>
            <a:pPr lvl="1"/>
            <a:r>
              <a:rPr lang="ja-JP" altLang="en-US" smtClean="0"/>
              <a:t>情報が漏れる可能性がある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本講義で扱わないウェブアプリケーション</a:t>
            </a:r>
          </a:p>
        </p:txBody>
      </p:sp>
      <p:sp>
        <p:nvSpPr>
          <p:cNvPr id="614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メール</a:t>
            </a:r>
            <a:endParaRPr lang="en-US" altLang="ja-JP" smtClean="0"/>
          </a:p>
          <a:p>
            <a:r>
              <a:rPr lang="ja-JP" altLang="en-US" smtClean="0"/>
              <a:t>カレンダー</a:t>
            </a:r>
            <a:endParaRPr lang="en-US" altLang="ja-JP" smtClean="0"/>
          </a:p>
          <a:p>
            <a:r>
              <a:rPr lang="en-US" altLang="ja-JP" smtClean="0"/>
              <a:t>SNS</a:t>
            </a:r>
          </a:p>
          <a:p>
            <a:r>
              <a:rPr lang="ja-JP" altLang="en-US" smtClean="0"/>
              <a:t>乗り換え案内</a:t>
            </a:r>
            <a:endParaRPr lang="en-US" altLang="ja-JP" smtClean="0"/>
          </a:p>
          <a:p>
            <a:r>
              <a:rPr lang="ja-JP" altLang="en-US" smtClean="0"/>
              <a:t>翻訳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本講義で扱うウェブアプリケーション</a:t>
            </a:r>
          </a:p>
        </p:txBody>
      </p:sp>
      <p:sp>
        <p:nvSpPr>
          <p:cNvPr id="7171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オフィス系</a:t>
            </a:r>
            <a:endParaRPr lang="en-US" altLang="ja-JP" smtClean="0"/>
          </a:p>
          <a:p>
            <a:r>
              <a:rPr lang="ja-JP" altLang="en-US" smtClean="0"/>
              <a:t>ドローツール</a:t>
            </a:r>
            <a:endParaRPr lang="en-US" altLang="ja-JP" smtClean="0"/>
          </a:p>
          <a:p>
            <a:r>
              <a:rPr lang="en-US" altLang="ja-JP" smtClean="0"/>
              <a:t>OS</a:t>
            </a:r>
          </a:p>
          <a:p>
            <a:r>
              <a:rPr lang="ja-JP" altLang="en-US" smtClean="0"/>
              <a:t>ストレージ</a:t>
            </a:r>
            <a:endParaRPr lang="en-US" altLang="ja-JP" smtClean="0"/>
          </a:p>
          <a:p>
            <a:r>
              <a:rPr lang="ja-JP" altLang="en-US" smtClean="0"/>
              <a:t>メモ</a:t>
            </a:r>
            <a:endParaRPr lang="en-US" altLang="ja-JP" smtClean="0"/>
          </a:p>
          <a:p>
            <a:r>
              <a:rPr lang="ja-JP" altLang="en-US" smtClean="0"/>
              <a:t>ブラウザの互換性チェック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オフィス系</a:t>
            </a:r>
          </a:p>
        </p:txBody>
      </p:sp>
      <p:sp>
        <p:nvSpPr>
          <p:cNvPr id="819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Google Docs http://www.google.com/google-d-s/hpp/hpp_ja_jp.html</a:t>
            </a:r>
          </a:p>
          <a:p>
            <a:pPr lvl="1"/>
            <a:r>
              <a:rPr lang="ja-JP" altLang="en-US" dirty="0" smtClean="0"/>
              <a:t>他者との共有、共同作業が可能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ドローツール</a:t>
            </a:r>
          </a:p>
        </p:txBody>
      </p:sp>
      <p:sp>
        <p:nvSpPr>
          <p:cNvPr id="921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Cacoo</a:t>
            </a:r>
            <a:r>
              <a:rPr lang="en-US" altLang="ja-JP" dirty="0" smtClean="0"/>
              <a:t> https://cacoo.com/</a:t>
            </a:r>
          </a:p>
          <a:p>
            <a:pPr lvl="1"/>
            <a:r>
              <a:rPr lang="ja-JP" altLang="en-US" dirty="0" smtClean="0"/>
              <a:t>複数人数で同時に編集可能</a:t>
            </a:r>
            <a:endParaRPr lang="en-US" altLang="ja-JP" dirty="0" smtClean="0"/>
          </a:p>
          <a:p>
            <a:r>
              <a:rPr lang="en-US" altLang="ja-JP" dirty="0" err="1" smtClean="0"/>
              <a:t>Pixlr</a:t>
            </a:r>
            <a:r>
              <a:rPr lang="en-US" altLang="ja-JP" dirty="0" smtClean="0"/>
              <a:t> http://pixlr.com/editor/</a:t>
            </a:r>
          </a:p>
          <a:p>
            <a:pPr lvl="1"/>
            <a:r>
              <a:rPr lang="en-US" altLang="ja-JP" dirty="0" smtClean="0"/>
              <a:t>Photoshop</a:t>
            </a:r>
            <a:r>
              <a:rPr lang="ja-JP" altLang="en-US" dirty="0" err="1" smtClean="0"/>
              <a:t>のように</a:t>
            </a:r>
            <a:r>
              <a:rPr lang="ja-JP" altLang="en-US" dirty="0" smtClean="0"/>
              <a:t>使える</a:t>
            </a:r>
            <a:endParaRPr lang="en-US" altLang="ja-JP" dirty="0" smtClean="0"/>
          </a:p>
          <a:p>
            <a:r>
              <a:rPr lang="en-US" altLang="ja-JP" dirty="0" err="1" smtClean="0"/>
              <a:t>Splashup</a:t>
            </a:r>
            <a:r>
              <a:rPr lang="en-US" altLang="ja-JP" dirty="0" smtClean="0"/>
              <a:t> http://www.sumopaint.com/app/</a:t>
            </a:r>
          </a:p>
          <a:p>
            <a:pPr lvl="1"/>
            <a:r>
              <a:rPr lang="en-US" altLang="ja-JP" dirty="0" smtClean="0"/>
              <a:t>Photoshop</a:t>
            </a:r>
            <a:r>
              <a:rPr lang="ja-JP" altLang="en-US" dirty="0" err="1" smtClean="0"/>
              <a:t>のように</a:t>
            </a:r>
            <a:r>
              <a:rPr lang="ja-JP" altLang="en-US" dirty="0" smtClean="0"/>
              <a:t>使える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インタフェースが英語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3D</a:t>
            </a:r>
            <a:r>
              <a:rPr lang="ja-JP" altLang="en-US" smtClean="0"/>
              <a:t>モデリング</a:t>
            </a:r>
          </a:p>
        </p:txBody>
      </p:sp>
      <p:sp>
        <p:nvSpPr>
          <p:cNvPr id="1024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SketchUp</a:t>
            </a:r>
            <a:r>
              <a:rPr lang="en-US" altLang="ja-JP" dirty="0" smtClean="0"/>
              <a:t> http://sketchup.google.com/</a:t>
            </a:r>
          </a:p>
          <a:p>
            <a:pPr lvl="1"/>
            <a:r>
              <a:rPr lang="ja-JP" altLang="en-US" dirty="0" smtClean="0"/>
              <a:t>建築物のモデリングに使える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ダウンロードが必要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参考：</a:t>
            </a:r>
            <a:r>
              <a:rPr lang="en-US" altLang="ja-JP" dirty="0" smtClean="0"/>
              <a:t>http://news.mynavi.jp/articles/2006/05/30/sketchup/index.html</a:t>
            </a:r>
            <a:endParaRPr lang="ja-JP" altLang="en-US" dirty="0" smtClean="0"/>
          </a:p>
        </p:txBody>
      </p:sp>
      <p:pic>
        <p:nvPicPr>
          <p:cNvPr id="10244" name="Picture 4" descr="http://img.allabout.co.jp/gm/article/48663/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115888"/>
            <a:ext cx="287655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OS</a:t>
            </a:r>
            <a:r>
              <a:rPr lang="ja-JP" altLang="en-US" smtClean="0"/>
              <a:t>（デスクトップ環境）</a:t>
            </a:r>
          </a:p>
        </p:txBody>
      </p:sp>
      <p:sp>
        <p:nvSpPr>
          <p:cNvPr id="1126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GlideOS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http://www.GlideOS.com/</a:t>
            </a:r>
          </a:p>
          <a:p>
            <a:pPr lvl="1"/>
            <a:r>
              <a:rPr lang="ja-JP" altLang="en-US" dirty="0" smtClean="0"/>
              <a:t>クラウドの中にデータやデスクトップ環境を保存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ブラウザの言語を英語にしておく必要がある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3218</TotalTime>
  <Words>404</Words>
  <Application>Microsoft Office PowerPoint</Application>
  <PresentationFormat>画面に合わせる (4:3)</PresentationFormat>
  <Paragraphs>95</Paragraphs>
  <Slides>15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ＭＳ Ｐゴシック</vt:lpstr>
      <vt:lpstr>ＭＳ Ｐ明朝</vt:lpstr>
      <vt:lpstr>Arial</vt:lpstr>
      <vt:lpstr>Verdana</vt:lpstr>
      <vt:lpstr>Wingdings</vt:lpstr>
      <vt:lpstr>Profile</vt:lpstr>
      <vt:lpstr>データベースと情報検索</vt:lpstr>
      <vt:lpstr>日程（情報検索：担当　岩村）</vt:lpstr>
      <vt:lpstr>ウェブアプリケーションの利点と欠点</vt:lpstr>
      <vt:lpstr>本講義で扱わないウェブアプリケーション</vt:lpstr>
      <vt:lpstr>本講義で扱うウェブアプリケーション</vt:lpstr>
      <vt:lpstr>オフィス系</vt:lpstr>
      <vt:lpstr>ドローツール</vt:lpstr>
      <vt:lpstr>3Dモデリング</vt:lpstr>
      <vt:lpstr>OS（デスクトップ環境）</vt:lpstr>
      <vt:lpstr>ストレージ（１）</vt:lpstr>
      <vt:lpstr>ストレージ（２）</vt:lpstr>
      <vt:lpstr>メモ</vt:lpstr>
      <vt:lpstr>ブラウザの互換性チェック</vt:lpstr>
      <vt:lpstr>参考</vt:lpstr>
      <vt:lpstr>レポート課題</vt:lpstr>
    </vt:vector>
  </TitlesOfParts>
  <Company>大阪府立大学大学院工学研究科情報工学分野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データベースと情報検索</dc:title>
  <dc:creator>黄瀬浩一</dc:creator>
  <cp:lastModifiedBy>岩村雅一</cp:lastModifiedBy>
  <cp:revision>191</cp:revision>
  <dcterms:created xsi:type="dcterms:W3CDTF">2005-04-12T15:39:46Z</dcterms:created>
  <dcterms:modified xsi:type="dcterms:W3CDTF">2013-12-16T01:30:11Z</dcterms:modified>
</cp:coreProperties>
</file>