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6"/>
  </p:notesMasterIdLst>
  <p:handoutMasterIdLst>
    <p:handoutMasterId r:id="rId7"/>
  </p:handoutMasterIdLst>
  <p:sldIdLst>
    <p:sldId id="315" r:id="rId2"/>
    <p:sldId id="321" r:id="rId3"/>
    <p:sldId id="313" r:id="rId4"/>
    <p:sldId id="314" r:id="rId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Verdana" panose="020B060403050404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06" autoAdjust="0"/>
    <p:restoredTop sz="94660"/>
  </p:normalViewPr>
  <p:slideViewPr>
    <p:cSldViewPr snapToObjects="1">
      <p:cViewPr varScale="1">
        <p:scale>
          <a:sx n="75" d="100"/>
          <a:sy n="75" d="100"/>
        </p:scale>
        <p:origin x="1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anose="020B0604020202020204" pitchFamily="34" charset="0"/>
              </a:defRPr>
            </a:lvl1pPr>
          </a:lstStyle>
          <a:p>
            <a:fld id="{F3D51457-0196-440E-A1ED-EA72B404235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0483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57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57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AD60684E-E20D-45C8-A55C-84761823F0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12657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602685D-2430-45ED-B55A-5678AC2C3FB9}" type="slidenum">
              <a:rPr lang="en-US" altLang="ja-JP">
                <a:latin typeface="Arial" panose="020B0604020202020204" pitchFamily="34" charset="0"/>
              </a:rPr>
              <a:pPr eaLnBrk="1" hangingPunct="1"/>
              <a:t>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8497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F28A6AE-6AC7-43B9-9AA9-EEC3FC8B29CE}" type="slidenum">
              <a:rPr lang="en-US" altLang="ja-JP">
                <a:latin typeface="Arial" panose="020B0604020202020204" pitchFamily="34" charset="0"/>
              </a:rPr>
              <a:pPr eaLnBrk="1" hangingPunct="1"/>
              <a:t>2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68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0828CA-950E-48D3-9FDF-86DED4FCA738}" type="slidenum">
              <a:rPr lang="en-US" altLang="ja-JP">
                <a:latin typeface="Arial" panose="020B0604020202020204" pitchFamily="34" charset="0"/>
              </a:rPr>
              <a:pPr eaLnBrk="1" hangingPunct="1"/>
              <a:t>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06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F4C13FB-20A1-4E5E-ACA4-02DF10236F5F}" type="slidenum">
              <a:rPr lang="en-US" altLang="ja-JP">
                <a:latin typeface="Arial" panose="020B0604020202020204" pitchFamily="34" charset="0"/>
              </a:rPr>
              <a:pPr eaLnBrk="1" hangingPunct="1"/>
              <a:t>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83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15F03B-9595-4CA5-9451-1EE0752F42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296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4414BA-3DEB-4CE8-B599-DDF5EE84E92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322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3F6EE-D358-4071-968F-C41944F05C9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4996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6A05A8-7DA0-407E-BAE0-76A2A95AE8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727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1BC2EF-D208-4AB5-A915-DF63A5DB6B4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2177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F9665-FFA5-4D0C-9F45-B6B5CA56DF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188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436DEE-4041-4290-BD7E-0A70FF87F63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5977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B04A9C-8896-41BC-920C-C1D4D5A42C6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4932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666E7B-84E5-4EEA-9F2C-B1EF4A3306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6926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C1D753-79F3-43ED-951C-B2DD39979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22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4AB99-5FC1-4C9E-8772-36C461CE30F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766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40096B9-76D7-4F49-9165-7427FB8A747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800">
          <a:solidFill>
            <a:schemeClr val="tx2"/>
          </a:solidFill>
          <a:latin typeface="Verdana" pitchFamily="34" charset="0"/>
          <a:ea typeface="ＭＳ Ｐゴシック" pitchFamily="50" charset="-128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600">
          <a:solidFill>
            <a:schemeClr val="tx1"/>
          </a:solidFill>
          <a:latin typeface="+mn-lt"/>
          <a:ea typeface="+mn-ea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kumimoji="1" sz="2300">
          <a:solidFill>
            <a:schemeClr val="tx1"/>
          </a:solidFill>
          <a:latin typeface="+mn-lt"/>
          <a:ea typeface="+mn-ea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データベースと情報検索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2447925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情報検索（４）　検索エンジンを用いた演習</a:t>
            </a:r>
          </a:p>
          <a:p>
            <a:pPr eaLnBrk="1" hangingPunct="1"/>
            <a:endParaRPr lang="ja-JP" altLang="en-US" dirty="0" smtClean="0"/>
          </a:p>
          <a:p>
            <a:pPr eaLnBrk="1" hangingPunct="1"/>
            <a:r>
              <a:rPr lang="ja-JP" altLang="en-US" dirty="0" smtClean="0"/>
              <a:t>　教員　岩村　雅一</a:t>
            </a:r>
          </a:p>
          <a:p>
            <a:pPr eaLnBrk="1" hangingPunct="1"/>
            <a:r>
              <a:rPr lang="ja-JP" altLang="en-US" smtClean="0"/>
              <a:t>　</a:t>
            </a:r>
            <a:endParaRPr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日程（情報検索：担当　岩村）</a:t>
            </a:r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12/9	</a:t>
            </a:r>
            <a:r>
              <a:rPr lang="ja-JP" altLang="en-US" dirty="0" smtClean="0"/>
              <a:t>検索エンジンを使ってみる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12/16	</a:t>
            </a:r>
            <a:r>
              <a:rPr lang="ja-JP" altLang="en-US" dirty="0" smtClean="0"/>
              <a:t>メディア検索を使ってみる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12</a:t>
            </a:r>
            <a:r>
              <a:rPr lang="ja-JP" altLang="en-US" dirty="0" smtClean="0"/>
              <a:t>/</a:t>
            </a:r>
            <a:r>
              <a:rPr lang="en-US" altLang="ja-JP" dirty="0" smtClean="0"/>
              <a:t>25</a:t>
            </a:r>
            <a:r>
              <a:rPr lang="ja-JP" altLang="en-US" dirty="0" smtClean="0"/>
              <a:t>　　　ウェブアプリケーションを使ってみる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>
                <a:solidFill>
                  <a:srgbClr val="FF0000"/>
                </a:solidFill>
              </a:rPr>
              <a:t>1/9	</a:t>
            </a:r>
            <a:r>
              <a:rPr lang="ja-JP" altLang="en-US" dirty="0" smtClean="0">
                <a:solidFill>
                  <a:srgbClr val="FF0000"/>
                </a:solidFill>
              </a:rPr>
              <a:t>検索エンジンを用いた演習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1/20	</a:t>
            </a:r>
            <a:r>
              <a:rPr lang="ja-JP" altLang="en-US" dirty="0" smtClean="0"/>
              <a:t>検索エンジンの仕組み</a:t>
            </a:r>
            <a:endParaRPr lang="en-US" altLang="ja-JP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1/27	</a:t>
            </a:r>
            <a:r>
              <a:rPr lang="ja-JP" altLang="en-US" dirty="0" smtClean="0"/>
              <a:t>メディア検索の仕組み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 smtClean="0"/>
              <a:t>2</a:t>
            </a:r>
            <a:r>
              <a:rPr lang="ja-JP" altLang="en-US" dirty="0" smtClean="0"/>
              <a:t>/3　　消費者生成メディアの最近</a:t>
            </a:r>
          </a:p>
        </p:txBody>
      </p:sp>
    </p:spTree>
    <p:extLst>
      <p:ext uri="{BB962C8B-B14F-4D97-AF65-F5344CB8AC3E}">
        <p14:creationId xmlns:p14="http://schemas.microsoft.com/office/powerpoint/2010/main" val="37600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検索課題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eaLnBrk="1" hangingPunct="1">
              <a:defRPr/>
            </a:pPr>
            <a:r>
              <a:rPr lang="ja-JP" altLang="en-US" dirty="0" smtClean="0"/>
              <a:t>以下の課題を実行し，検索方法とその結果を記したレポートを提出せよ．出典を忘れずに記載すること</a:t>
            </a:r>
          </a:p>
          <a:p>
            <a:pPr marL="966788" lvl="1" indent="-4953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err="1" smtClean="0"/>
              <a:t>google</a:t>
            </a:r>
            <a:r>
              <a:rPr lang="ja-JP" altLang="en-US" dirty="0" smtClean="0"/>
              <a:t>の語源は何か？</a:t>
            </a:r>
            <a:endParaRPr lang="en-US" altLang="ja-JP" dirty="0" smtClean="0"/>
          </a:p>
          <a:p>
            <a:pPr marL="966788" lvl="1" indent="-4953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/>
              <a:t>Web</a:t>
            </a:r>
            <a:r>
              <a:rPr lang="ja-JP" altLang="en-US" dirty="0" smtClean="0"/>
              <a:t>ページが存在するにもかかわらず，</a:t>
            </a:r>
            <a:r>
              <a:rPr lang="en-US" altLang="ja-JP" dirty="0" smtClean="0"/>
              <a:t>Google</a:t>
            </a:r>
            <a:r>
              <a:rPr lang="ja-JP" altLang="en-US" dirty="0" smtClean="0"/>
              <a:t>で検索されない状態を何というか．それは，どのような点で問題か．</a:t>
            </a:r>
          </a:p>
          <a:p>
            <a:pPr marL="966788" lvl="1" indent="-4953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ja-JP" altLang="en-US" dirty="0" smtClean="0"/>
              <a:t>中百舌鳥近辺で評判のよい歯科はどこにあるか？</a:t>
            </a:r>
          </a:p>
          <a:p>
            <a:pPr marL="966788" lvl="1" indent="-4953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ja-JP" altLang="en-US" dirty="0" smtClean="0"/>
              <a:t>壁紙になりそうな大きくて綺麗なリゾート地の画像を探せ．</a:t>
            </a:r>
            <a:endParaRPr lang="en-US" altLang="ja-JP" dirty="0" smtClean="0"/>
          </a:p>
          <a:p>
            <a:pPr marL="966788" lvl="1" indent="-4953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n-US" altLang="ja-JP" dirty="0" smtClean="0"/>
              <a:t>Google Goggles</a:t>
            </a:r>
            <a:r>
              <a:rPr lang="ja-JP" altLang="en-US" dirty="0" smtClean="0"/>
              <a:t>とはどのようなサービスか．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検索課題（つづき）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985838" lvl="1" indent="-514350" eaLnBrk="1" hangingPunct="1">
              <a:buFont typeface="+mj-lt"/>
              <a:buAutoNum type="arabicPeriod" startAt="6"/>
              <a:defRPr/>
            </a:pPr>
            <a:r>
              <a:rPr lang="en-US" altLang="ja-JP" dirty="0" err="1"/>
              <a:t>Evernote</a:t>
            </a:r>
            <a:r>
              <a:rPr lang="en-US" altLang="ja-JP" dirty="0"/>
              <a:t> </a:t>
            </a:r>
            <a:r>
              <a:rPr lang="ja-JP" altLang="en-US" dirty="0"/>
              <a:t>とは何を行うアプリケーションで，どのようなインパクトがあるか．</a:t>
            </a:r>
          </a:p>
          <a:p>
            <a:pPr marL="985838" lvl="1" indent="-514350" eaLnBrk="1" hangingPunct="1">
              <a:buFont typeface="+mj-lt"/>
              <a:buAutoNum type="arabicPeriod" startAt="6"/>
              <a:defRPr/>
            </a:pPr>
            <a:r>
              <a:rPr lang="en-US" altLang="ja-JP" dirty="0" smtClean="0"/>
              <a:t>Amazon mechanical </a:t>
            </a:r>
            <a:r>
              <a:rPr lang="en-US" altLang="ja-JP" dirty="0" err="1" smtClean="0"/>
              <a:t>turk</a:t>
            </a:r>
            <a:r>
              <a:rPr lang="en-US" altLang="ja-JP" dirty="0" smtClean="0"/>
              <a:t> </a:t>
            </a:r>
            <a:r>
              <a:rPr lang="ja-JP" altLang="en-US" dirty="0" smtClean="0"/>
              <a:t>とは何か．</a:t>
            </a:r>
            <a:endParaRPr lang="en-US" altLang="ja-JP" dirty="0" smtClean="0"/>
          </a:p>
          <a:p>
            <a:pPr marL="985838" lvl="1" indent="-514350" eaLnBrk="1" hangingPunct="1">
              <a:buFont typeface="+mj-lt"/>
              <a:buAutoNum type="arabicPeriod" startAt="6"/>
              <a:defRPr/>
            </a:pPr>
            <a:r>
              <a:rPr lang="ja-JP" altLang="en-US" dirty="0" smtClean="0"/>
              <a:t>原発事故の影響範囲に関する最新の情報を取得せよ．</a:t>
            </a:r>
            <a:endParaRPr lang="en-US" altLang="ja-JP" dirty="0" smtClean="0"/>
          </a:p>
          <a:p>
            <a:pPr marL="966788" lvl="1" indent="-495300" eaLnBrk="1" hangingPunct="1">
              <a:buFont typeface="Wingdings" panose="05000000000000000000" pitchFamily="2" charset="2"/>
              <a:buAutoNum type="arabicPeriod" startAt="6"/>
              <a:defRPr/>
            </a:pPr>
            <a:r>
              <a:rPr lang="ja-JP" altLang="en-US" dirty="0" smtClean="0"/>
              <a:t>英会話の勉強に役立ちそうなサイトはどれか？なぜそれが役立つと思われるか？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2321</TotalTime>
  <Words>186</Words>
  <Application>Microsoft Office PowerPoint</Application>
  <PresentationFormat>画面に合わせる (4:3)</PresentationFormat>
  <Paragraphs>29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ＭＳ Ｐゴシック</vt:lpstr>
      <vt:lpstr>ＭＳ Ｐ明朝</vt:lpstr>
      <vt:lpstr>Arial</vt:lpstr>
      <vt:lpstr>Verdana</vt:lpstr>
      <vt:lpstr>Wingdings</vt:lpstr>
      <vt:lpstr>Profile</vt:lpstr>
      <vt:lpstr>データベースと情報検索</vt:lpstr>
      <vt:lpstr>日程（情報検索：担当　岩村）</vt:lpstr>
      <vt:lpstr>検索課題</vt:lpstr>
      <vt:lpstr>検索課題（つづき）</vt:lpstr>
    </vt:vector>
  </TitlesOfParts>
  <Company>大阪府立大学大学院工学研究科情報工学分野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データベースと情報検索</dc:title>
  <dc:creator>黄瀬浩一</dc:creator>
  <cp:lastModifiedBy>岩村雅一</cp:lastModifiedBy>
  <cp:revision>124</cp:revision>
  <dcterms:created xsi:type="dcterms:W3CDTF">2005-04-12T15:39:46Z</dcterms:created>
  <dcterms:modified xsi:type="dcterms:W3CDTF">2013-12-16T01:32:57Z</dcterms:modified>
</cp:coreProperties>
</file>