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3721" r:id="rId1"/>
  </p:sldMasterIdLst>
  <p:notesMasterIdLst>
    <p:notesMasterId r:id="rId48"/>
  </p:notesMasterIdLst>
  <p:handoutMasterIdLst>
    <p:handoutMasterId r:id="rId49"/>
  </p:handoutMasterIdLst>
  <p:sldIdLst>
    <p:sldId id="287" r:id="rId2"/>
    <p:sldId id="363" r:id="rId3"/>
    <p:sldId id="310" r:id="rId4"/>
    <p:sldId id="370" r:id="rId5"/>
    <p:sldId id="407" r:id="rId6"/>
    <p:sldId id="408" r:id="rId7"/>
    <p:sldId id="409" r:id="rId8"/>
    <p:sldId id="410" r:id="rId9"/>
    <p:sldId id="411" r:id="rId10"/>
    <p:sldId id="372" r:id="rId11"/>
    <p:sldId id="373" r:id="rId12"/>
    <p:sldId id="375" r:id="rId13"/>
    <p:sldId id="376" r:id="rId14"/>
    <p:sldId id="377" r:id="rId15"/>
    <p:sldId id="378" r:id="rId16"/>
    <p:sldId id="379" r:id="rId17"/>
    <p:sldId id="371" r:id="rId18"/>
    <p:sldId id="389" r:id="rId19"/>
    <p:sldId id="390" r:id="rId20"/>
    <p:sldId id="385" r:id="rId21"/>
    <p:sldId id="391" r:id="rId22"/>
    <p:sldId id="392" r:id="rId23"/>
    <p:sldId id="393" r:id="rId24"/>
    <p:sldId id="384" r:id="rId25"/>
    <p:sldId id="394" r:id="rId26"/>
    <p:sldId id="382" r:id="rId27"/>
    <p:sldId id="395" r:id="rId28"/>
    <p:sldId id="396" r:id="rId29"/>
    <p:sldId id="380" r:id="rId30"/>
    <p:sldId id="397" r:id="rId31"/>
    <p:sldId id="398" r:id="rId32"/>
    <p:sldId id="399" r:id="rId33"/>
    <p:sldId id="400" r:id="rId34"/>
    <p:sldId id="402" r:id="rId35"/>
    <p:sldId id="403" r:id="rId36"/>
    <p:sldId id="401" r:id="rId37"/>
    <p:sldId id="404" r:id="rId38"/>
    <p:sldId id="406" r:id="rId39"/>
    <p:sldId id="405" r:id="rId40"/>
    <p:sldId id="412" r:id="rId41"/>
    <p:sldId id="369" r:id="rId42"/>
    <p:sldId id="365" r:id="rId43"/>
    <p:sldId id="366" r:id="rId44"/>
    <p:sldId id="413" r:id="rId45"/>
    <p:sldId id="367" r:id="rId46"/>
    <p:sldId id="368" r:id="rId47"/>
  </p:sldIdLst>
  <p:sldSz cx="10693400" cy="7561263"/>
  <p:notesSz cx="9872663" cy="6797675"/>
  <p:embeddedFontLst>
    <p:embeddedFont>
      <p:font typeface="Bookman Old Style" panose="02050604050505020204" pitchFamily="18" charset="0"/>
      <p:regular r:id="rId50"/>
      <p:bold r:id="rId51"/>
      <p:italic r:id="rId52"/>
      <p:boldItalic r:id="rId53"/>
    </p:embeddedFont>
    <p:embeddedFont>
      <p:font typeface="Calibri" panose="020F0502020204030204" pitchFamily="34" charset="0"/>
      <p:regular r:id="rId54"/>
      <p:bold r:id="rId55"/>
      <p:italic r:id="rId56"/>
      <p:boldItalic r:id="rId57"/>
    </p:embeddedFont>
    <p:embeddedFont>
      <p:font typeface="HG明朝E" panose="02020909000000000000" pitchFamily="17" charset="-128"/>
      <p:regular r:id="rId58"/>
    </p:embeddedFont>
    <p:embeddedFont>
      <p:font typeface="Wingdings 3" panose="05040102010807070707" pitchFamily="18" charset="2"/>
      <p:regular r:id="rId59"/>
    </p:embeddedFont>
    <p:embeddedFont>
      <p:font typeface="Lucida Sans Unicode" panose="020B0602030504020204" pitchFamily="34" charset="0"/>
      <p:regular r:id="rId60"/>
    </p:embeddedFont>
  </p:embeddedFontLst>
  <p:custDataLst>
    <p:tags r:id="rId61"/>
  </p:custDataLst>
  <p:defaultTextStyle>
    <a:defPPr>
      <a:defRPr lang="ja-JP"/>
    </a:defPPr>
    <a:lvl1pPr algn="l" rtl="0" fontAlgn="base">
      <a:spcBef>
        <a:spcPct val="0"/>
      </a:spcBef>
      <a:spcAft>
        <a:spcPct val="0"/>
      </a:spcAft>
      <a:defRPr kumimoji="1" sz="2700" kern="1200">
        <a:solidFill>
          <a:srgbClr val="000000"/>
        </a:solidFill>
        <a:latin typeface="Times New Roman" charset="0"/>
        <a:ea typeface="ＭＳ Ｐゴシック" charset="-128"/>
        <a:cs typeface="+mn-cs"/>
      </a:defRPr>
    </a:lvl1pPr>
    <a:lvl2pPr marL="456960" algn="l" rtl="0" fontAlgn="base">
      <a:spcBef>
        <a:spcPct val="0"/>
      </a:spcBef>
      <a:spcAft>
        <a:spcPct val="0"/>
      </a:spcAft>
      <a:defRPr kumimoji="1" sz="2700" kern="1200">
        <a:solidFill>
          <a:srgbClr val="000000"/>
        </a:solidFill>
        <a:latin typeface="Times New Roman" charset="0"/>
        <a:ea typeface="ＭＳ Ｐゴシック" charset="-128"/>
        <a:cs typeface="+mn-cs"/>
      </a:defRPr>
    </a:lvl2pPr>
    <a:lvl3pPr marL="913915" algn="l" rtl="0" fontAlgn="base">
      <a:spcBef>
        <a:spcPct val="0"/>
      </a:spcBef>
      <a:spcAft>
        <a:spcPct val="0"/>
      </a:spcAft>
      <a:defRPr kumimoji="1" sz="2700" kern="1200">
        <a:solidFill>
          <a:srgbClr val="000000"/>
        </a:solidFill>
        <a:latin typeface="Times New Roman" charset="0"/>
        <a:ea typeface="ＭＳ Ｐゴシック" charset="-128"/>
        <a:cs typeface="+mn-cs"/>
      </a:defRPr>
    </a:lvl3pPr>
    <a:lvl4pPr marL="1370874" algn="l" rtl="0" fontAlgn="base">
      <a:spcBef>
        <a:spcPct val="0"/>
      </a:spcBef>
      <a:spcAft>
        <a:spcPct val="0"/>
      </a:spcAft>
      <a:defRPr kumimoji="1" sz="2700" kern="1200">
        <a:solidFill>
          <a:srgbClr val="000000"/>
        </a:solidFill>
        <a:latin typeface="Times New Roman" charset="0"/>
        <a:ea typeface="ＭＳ Ｐゴシック" charset="-128"/>
        <a:cs typeface="+mn-cs"/>
      </a:defRPr>
    </a:lvl4pPr>
    <a:lvl5pPr marL="1827831" algn="l" rtl="0" fontAlgn="base">
      <a:spcBef>
        <a:spcPct val="0"/>
      </a:spcBef>
      <a:spcAft>
        <a:spcPct val="0"/>
      </a:spcAft>
      <a:defRPr kumimoji="1" sz="2700" kern="1200">
        <a:solidFill>
          <a:srgbClr val="000000"/>
        </a:solidFill>
        <a:latin typeface="Times New Roman" charset="0"/>
        <a:ea typeface="ＭＳ Ｐゴシック" charset="-128"/>
        <a:cs typeface="+mn-cs"/>
      </a:defRPr>
    </a:lvl5pPr>
    <a:lvl6pPr marL="2284791" algn="l" defTabSz="913915" rtl="0" eaLnBrk="1" latinLnBrk="0" hangingPunct="1">
      <a:defRPr kumimoji="1" sz="2700" kern="1200">
        <a:solidFill>
          <a:srgbClr val="000000"/>
        </a:solidFill>
        <a:latin typeface="Times New Roman" charset="0"/>
        <a:ea typeface="ＭＳ Ｐゴシック" charset="-128"/>
        <a:cs typeface="+mn-cs"/>
      </a:defRPr>
    </a:lvl6pPr>
    <a:lvl7pPr marL="2741749" algn="l" defTabSz="913915" rtl="0" eaLnBrk="1" latinLnBrk="0" hangingPunct="1">
      <a:defRPr kumimoji="1" sz="2700" kern="1200">
        <a:solidFill>
          <a:srgbClr val="000000"/>
        </a:solidFill>
        <a:latin typeface="Times New Roman" charset="0"/>
        <a:ea typeface="ＭＳ Ｐゴシック" charset="-128"/>
        <a:cs typeface="+mn-cs"/>
      </a:defRPr>
    </a:lvl7pPr>
    <a:lvl8pPr marL="3198706" algn="l" defTabSz="913915" rtl="0" eaLnBrk="1" latinLnBrk="0" hangingPunct="1">
      <a:defRPr kumimoji="1" sz="2700" kern="1200">
        <a:solidFill>
          <a:srgbClr val="000000"/>
        </a:solidFill>
        <a:latin typeface="Times New Roman" charset="0"/>
        <a:ea typeface="ＭＳ Ｐゴシック" charset="-128"/>
        <a:cs typeface="+mn-cs"/>
      </a:defRPr>
    </a:lvl8pPr>
    <a:lvl9pPr marL="3655664" algn="l" defTabSz="913915" rtl="0" eaLnBrk="1" latinLnBrk="0" hangingPunct="1">
      <a:defRPr kumimoji="1" sz="2700" kern="1200">
        <a:solidFill>
          <a:srgbClr val="000000"/>
        </a:solidFill>
        <a:latin typeface="Times New Roman" charset="0"/>
        <a:ea typeface="ＭＳ Ｐゴシック" charset="-128"/>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 uri="{2D200454-40CA-4A62-9FC3-DE9A4176ACB9}">
      <p15:notesGuideLst xmlns:p15="http://schemas.microsoft.com/office/powerpoint/2012/main">
        <p15:guide id="1" orient="horz" pos="2142">
          <p15:clr>
            <a:srgbClr val="A4A3A4"/>
          </p15:clr>
        </p15:guide>
        <p15:guide id="2" pos="3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DDB9D"/>
    <a:srgbClr val="99CCFF"/>
    <a:srgbClr val="CC0000"/>
    <a:srgbClr val="CC6600"/>
    <a:srgbClr val="CC9900"/>
    <a:srgbClr val="FF0066"/>
    <a:srgbClr val="FDFFE5"/>
    <a:srgbClr val="FFFFDD"/>
    <a:srgbClr val="FBFF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23" autoAdjust="0"/>
    <p:restoredTop sz="93294" autoAdjust="0"/>
  </p:normalViewPr>
  <p:slideViewPr>
    <p:cSldViewPr snapToGrid="0">
      <p:cViewPr varScale="1">
        <p:scale>
          <a:sx n="85" d="100"/>
          <a:sy n="85" d="100"/>
        </p:scale>
        <p:origin x="960" y="84"/>
      </p:cViewPr>
      <p:guideLst>
        <p:guide orient="horz" pos="2382"/>
        <p:guide pos="33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1524" y="-102"/>
      </p:cViewPr>
      <p:guideLst>
        <p:guide orient="horz" pos="2142"/>
        <p:guide pos="311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font" Target="fonts/font1.fntdata"/><Relationship Id="rId55" Type="http://schemas.openxmlformats.org/officeDocument/2006/relationships/font" Target="fonts/font6.fntdata"/><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font" Target="fonts/font5.fntdata"/><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4.fntdata"/><Relationship Id="rId58" Type="http://schemas.openxmlformats.org/officeDocument/2006/relationships/font" Target="fonts/font9.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57" Type="http://schemas.openxmlformats.org/officeDocument/2006/relationships/font" Target="fonts/font8.fntdata"/><Relationship Id="rId61"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3.fntdata"/><Relationship Id="rId60" Type="http://schemas.openxmlformats.org/officeDocument/2006/relationships/font" Target="fonts/font11.fntdata"/><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56" Type="http://schemas.openxmlformats.org/officeDocument/2006/relationships/font" Target="fonts/font7.fntdata"/><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font" Target="fonts/font2.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font" Target="fonts/font10.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2" y="1"/>
            <a:ext cx="4279363" cy="340422"/>
          </a:xfrm>
          <a:prstGeom prst="rect">
            <a:avLst/>
          </a:prstGeom>
          <a:noFill/>
          <a:ln w="9525">
            <a:noFill/>
            <a:miter lim="800000"/>
            <a:headEnd/>
            <a:tailEnd/>
          </a:ln>
          <a:effectLst/>
        </p:spPr>
        <p:txBody>
          <a:bodyPr vert="horz" wrap="square" lIns="91359" tIns="45680" rIns="91359" bIns="45680" numCol="1" anchor="t" anchorCtr="0" compatLnSpc="1">
            <a:prstTxWarp prst="textNoShape">
              <a:avLst/>
            </a:prstTxWarp>
          </a:bodyPr>
          <a:lstStyle>
            <a:lvl1pPr defTabSz="912823">
              <a:defRPr sz="1200" smtClean="0">
                <a:solidFill>
                  <a:schemeClr val="tx1"/>
                </a:solidFill>
                <a:latin typeface="Arial" charset="0"/>
              </a:defRPr>
            </a:lvl1pPr>
          </a:lstStyle>
          <a:p>
            <a:pPr>
              <a:defRPr/>
            </a:pPr>
            <a:endParaRPr lang="en-US" altLang="ja-JP"/>
          </a:p>
        </p:txBody>
      </p:sp>
      <p:sp>
        <p:nvSpPr>
          <p:cNvPr id="24579" name="Rectangle 3"/>
          <p:cNvSpPr>
            <a:spLocks noGrp="1" noChangeArrowheads="1"/>
          </p:cNvSpPr>
          <p:nvPr>
            <p:ph type="dt" sz="quarter" idx="1"/>
          </p:nvPr>
        </p:nvSpPr>
        <p:spPr bwMode="auto">
          <a:xfrm>
            <a:off x="5591036" y="1"/>
            <a:ext cx="4279363" cy="340422"/>
          </a:xfrm>
          <a:prstGeom prst="rect">
            <a:avLst/>
          </a:prstGeom>
          <a:noFill/>
          <a:ln w="9525">
            <a:noFill/>
            <a:miter lim="800000"/>
            <a:headEnd/>
            <a:tailEnd/>
          </a:ln>
          <a:effectLst/>
        </p:spPr>
        <p:txBody>
          <a:bodyPr vert="horz" wrap="square" lIns="91359" tIns="45680" rIns="91359" bIns="45680" numCol="1" anchor="t" anchorCtr="0" compatLnSpc="1">
            <a:prstTxWarp prst="textNoShape">
              <a:avLst/>
            </a:prstTxWarp>
          </a:bodyPr>
          <a:lstStyle>
            <a:lvl1pPr algn="r" defTabSz="912823">
              <a:defRPr sz="1200" smtClean="0">
                <a:solidFill>
                  <a:schemeClr val="tx1"/>
                </a:solidFill>
                <a:latin typeface="Arial" charset="0"/>
              </a:defRPr>
            </a:lvl1pPr>
          </a:lstStyle>
          <a:p>
            <a:pPr>
              <a:defRPr/>
            </a:pPr>
            <a:endParaRPr lang="en-US" altLang="ja-JP"/>
          </a:p>
        </p:txBody>
      </p:sp>
      <p:sp>
        <p:nvSpPr>
          <p:cNvPr id="24580" name="Rectangle 4"/>
          <p:cNvSpPr>
            <a:spLocks noGrp="1" noChangeArrowheads="1"/>
          </p:cNvSpPr>
          <p:nvPr>
            <p:ph type="ftr" sz="quarter" idx="2"/>
          </p:nvPr>
        </p:nvSpPr>
        <p:spPr bwMode="auto">
          <a:xfrm>
            <a:off x="2" y="6456181"/>
            <a:ext cx="4279363" cy="340422"/>
          </a:xfrm>
          <a:prstGeom prst="rect">
            <a:avLst/>
          </a:prstGeom>
          <a:noFill/>
          <a:ln w="9525">
            <a:noFill/>
            <a:miter lim="800000"/>
            <a:headEnd/>
            <a:tailEnd/>
          </a:ln>
          <a:effectLst/>
        </p:spPr>
        <p:txBody>
          <a:bodyPr vert="horz" wrap="square" lIns="91359" tIns="45680" rIns="91359" bIns="45680" numCol="1" anchor="b" anchorCtr="0" compatLnSpc="1">
            <a:prstTxWarp prst="textNoShape">
              <a:avLst/>
            </a:prstTxWarp>
          </a:bodyPr>
          <a:lstStyle>
            <a:lvl1pPr defTabSz="912823">
              <a:defRPr sz="1200" smtClean="0">
                <a:solidFill>
                  <a:schemeClr val="tx1"/>
                </a:solidFill>
                <a:latin typeface="Arial" charset="0"/>
              </a:defRPr>
            </a:lvl1pPr>
          </a:lstStyle>
          <a:p>
            <a:pPr>
              <a:defRPr/>
            </a:pPr>
            <a:endParaRPr lang="en-US" altLang="ja-JP"/>
          </a:p>
        </p:txBody>
      </p:sp>
      <p:sp>
        <p:nvSpPr>
          <p:cNvPr id="24581" name="Rectangle 5"/>
          <p:cNvSpPr>
            <a:spLocks noGrp="1" noChangeArrowheads="1"/>
          </p:cNvSpPr>
          <p:nvPr>
            <p:ph type="sldNum" sz="quarter" idx="3"/>
          </p:nvPr>
        </p:nvSpPr>
        <p:spPr bwMode="auto">
          <a:xfrm>
            <a:off x="5591036" y="6456181"/>
            <a:ext cx="4279363" cy="340422"/>
          </a:xfrm>
          <a:prstGeom prst="rect">
            <a:avLst/>
          </a:prstGeom>
          <a:noFill/>
          <a:ln w="9525">
            <a:noFill/>
            <a:miter lim="800000"/>
            <a:headEnd/>
            <a:tailEnd/>
          </a:ln>
          <a:effectLst/>
        </p:spPr>
        <p:txBody>
          <a:bodyPr vert="horz" wrap="square" lIns="91359" tIns="45680" rIns="91359" bIns="45680" numCol="1" anchor="b" anchorCtr="0" compatLnSpc="1">
            <a:prstTxWarp prst="textNoShape">
              <a:avLst/>
            </a:prstTxWarp>
          </a:bodyPr>
          <a:lstStyle>
            <a:lvl1pPr algn="r" defTabSz="912823">
              <a:defRPr sz="1200" smtClean="0">
                <a:solidFill>
                  <a:schemeClr val="tx1"/>
                </a:solidFill>
                <a:latin typeface="Arial" charset="0"/>
              </a:defRPr>
            </a:lvl1pPr>
          </a:lstStyle>
          <a:p>
            <a:pPr>
              <a:defRPr/>
            </a:pPr>
            <a:fld id="{FDC22F87-F391-4E58-A5F4-01AA5B357504}" type="slidenum">
              <a:rPr lang="en-US" altLang="ja-JP"/>
              <a:pPr>
                <a:defRPr/>
              </a:pPr>
              <a:t>‹#›</a:t>
            </a:fld>
            <a:endParaRPr lang="en-US" altLang="ja-JP"/>
          </a:p>
        </p:txBody>
      </p:sp>
    </p:spTree>
    <p:extLst>
      <p:ext uri="{BB962C8B-B14F-4D97-AF65-F5344CB8AC3E}">
        <p14:creationId xmlns:p14="http://schemas.microsoft.com/office/powerpoint/2010/main" val="1333797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2" y="1"/>
            <a:ext cx="4279363" cy="340422"/>
          </a:xfrm>
          <a:prstGeom prst="rect">
            <a:avLst/>
          </a:prstGeom>
          <a:noFill/>
          <a:ln w="9525">
            <a:noFill/>
            <a:miter lim="800000"/>
            <a:headEnd/>
            <a:tailEnd/>
          </a:ln>
          <a:effectLst/>
        </p:spPr>
        <p:txBody>
          <a:bodyPr vert="horz" wrap="square" lIns="91359" tIns="45680" rIns="91359" bIns="45680" numCol="1" anchor="t" anchorCtr="0" compatLnSpc="1">
            <a:prstTxWarp prst="textNoShape">
              <a:avLst/>
            </a:prstTxWarp>
          </a:bodyPr>
          <a:lstStyle>
            <a:lvl1pPr defTabSz="912823">
              <a:defRPr sz="1200" smtClean="0">
                <a:solidFill>
                  <a:schemeClr val="tx1"/>
                </a:solidFill>
                <a:latin typeface="Arial" charset="0"/>
              </a:defRPr>
            </a:lvl1pPr>
          </a:lstStyle>
          <a:p>
            <a:pPr>
              <a:defRPr/>
            </a:pPr>
            <a:endParaRPr lang="en-US" altLang="ja-JP"/>
          </a:p>
        </p:txBody>
      </p:sp>
      <p:sp>
        <p:nvSpPr>
          <p:cNvPr id="22531" name="Rectangle 3"/>
          <p:cNvSpPr>
            <a:spLocks noGrp="1" noChangeArrowheads="1"/>
          </p:cNvSpPr>
          <p:nvPr>
            <p:ph type="dt" idx="1"/>
          </p:nvPr>
        </p:nvSpPr>
        <p:spPr bwMode="auto">
          <a:xfrm>
            <a:off x="5591036" y="1"/>
            <a:ext cx="4279363" cy="340422"/>
          </a:xfrm>
          <a:prstGeom prst="rect">
            <a:avLst/>
          </a:prstGeom>
          <a:noFill/>
          <a:ln w="9525">
            <a:noFill/>
            <a:miter lim="800000"/>
            <a:headEnd/>
            <a:tailEnd/>
          </a:ln>
          <a:effectLst/>
        </p:spPr>
        <p:txBody>
          <a:bodyPr vert="horz" wrap="square" lIns="91359" tIns="45680" rIns="91359" bIns="45680" numCol="1" anchor="t" anchorCtr="0" compatLnSpc="1">
            <a:prstTxWarp prst="textNoShape">
              <a:avLst/>
            </a:prstTxWarp>
          </a:bodyPr>
          <a:lstStyle>
            <a:lvl1pPr algn="r" defTabSz="912823">
              <a:defRPr sz="1200" smtClean="0">
                <a:solidFill>
                  <a:schemeClr val="tx1"/>
                </a:solidFill>
                <a:latin typeface="Arial" charset="0"/>
              </a:defRPr>
            </a:lvl1pPr>
          </a:lstStyle>
          <a:p>
            <a:pPr>
              <a:defRPr/>
            </a:pPr>
            <a:endParaRPr lang="en-US" altLang="ja-JP"/>
          </a:p>
        </p:txBody>
      </p:sp>
      <p:sp>
        <p:nvSpPr>
          <p:cNvPr id="40964" name="Rectangle 4"/>
          <p:cNvSpPr>
            <a:spLocks noGrp="1" noRot="1" noChangeAspect="1" noChangeArrowheads="1" noTextEdit="1"/>
          </p:cNvSpPr>
          <p:nvPr>
            <p:ph type="sldImg" idx="2"/>
          </p:nvPr>
        </p:nvSpPr>
        <p:spPr bwMode="auto">
          <a:xfrm>
            <a:off x="3135313" y="508000"/>
            <a:ext cx="3605212" cy="2551113"/>
          </a:xfrm>
          <a:prstGeom prst="rect">
            <a:avLst/>
          </a:prstGeom>
          <a:noFill/>
          <a:ln w="9525">
            <a:solidFill>
              <a:srgbClr val="000000"/>
            </a:solidFill>
            <a:miter lim="800000"/>
            <a:headEnd/>
            <a:tailEnd/>
          </a:ln>
        </p:spPr>
      </p:sp>
      <p:sp>
        <p:nvSpPr>
          <p:cNvPr id="22533" name="Rectangle 5"/>
          <p:cNvSpPr>
            <a:spLocks noGrp="1" noChangeArrowheads="1"/>
          </p:cNvSpPr>
          <p:nvPr>
            <p:ph type="body" sz="quarter" idx="3"/>
          </p:nvPr>
        </p:nvSpPr>
        <p:spPr bwMode="auto">
          <a:xfrm>
            <a:off x="985456" y="3229165"/>
            <a:ext cx="7901755" cy="3059490"/>
          </a:xfrm>
          <a:prstGeom prst="rect">
            <a:avLst/>
          </a:prstGeom>
          <a:noFill/>
          <a:ln w="9525">
            <a:noFill/>
            <a:miter lim="800000"/>
            <a:headEnd/>
            <a:tailEnd/>
          </a:ln>
          <a:effectLst/>
        </p:spPr>
        <p:txBody>
          <a:bodyPr vert="horz" wrap="square" lIns="91359" tIns="45680" rIns="91359" bIns="4568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2534" name="Rectangle 6"/>
          <p:cNvSpPr>
            <a:spLocks noGrp="1" noChangeArrowheads="1"/>
          </p:cNvSpPr>
          <p:nvPr>
            <p:ph type="ftr" sz="quarter" idx="4"/>
          </p:nvPr>
        </p:nvSpPr>
        <p:spPr bwMode="auto">
          <a:xfrm>
            <a:off x="2" y="6456181"/>
            <a:ext cx="4279363" cy="340422"/>
          </a:xfrm>
          <a:prstGeom prst="rect">
            <a:avLst/>
          </a:prstGeom>
          <a:noFill/>
          <a:ln w="9525">
            <a:noFill/>
            <a:miter lim="800000"/>
            <a:headEnd/>
            <a:tailEnd/>
          </a:ln>
          <a:effectLst/>
        </p:spPr>
        <p:txBody>
          <a:bodyPr vert="horz" wrap="square" lIns="91359" tIns="45680" rIns="91359" bIns="45680" numCol="1" anchor="b" anchorCtr="0" compatLnSpc="1">
            <a:prstTxWarp prst="textNoShape">
              <a:avLst/>
            </a:prstTxWarp>
          </a:bodyPr>
          <a:lstStyle>
            <a:lvl1pPr defTabSz="912823">
              <a:defRPr sz="1200" smtClean="0">
                <a:solidFill>
                  <a:schemeClr val="tx1"/>
                </a:solidFill>
                <a:latin typeface="Arial" charset="0"/>
              </a:defRPr>
            </a:lvl1pPr>
          </a:lstStyle>
          <a:p>
            <a:pPr>
              <a:defRPr/>
            </a:pPr>
            <a:endParaRPr lang="en-US" altLang="ja-JP"/>
          </a:p>
        </p:txBody>
      </p:sp>
      <p:sp>
        <p:nvSpPr>
          <p:cNvPr id="22535" name="Rectangle 7"/>
          <p:cNvSpPr>
            <a:spLocks noGrp="1" noChangeArrowheads="1"/>
          </p:cNvSpPr>
          <p:nvPr>
            <p:ph type="sldNum" sz="quarter" idx="5"/>
          </p:nvPr>
        </p:nvSpPr>
        <p:spPr bwMode="auto">
          <a:xfrm>
            <a:off x="5591036" y="6456181"/>
            <a:ext cx="4279363" cy="340422"/>
          </a:xfrm>
          <a:prstGeom prst="rect">
            <a:avLst/>
          </a:prstGeom>
          <a:noFill/>
          <a:ln w="9525">
            <a:noFill/>
            <a:miter lim="800000"/>
            <a:headEnd/>
            <a:tailEnd/>
          </a:ln>
          <a:effectLst/>
        </p:spPr>
        <p:txBody>
          <a:bodyPr vert="horz" wrap="square" lIns="91359" tIns="45680" rIns="91359" bIns="45680" numCol="1" anchor="b" anchorCtr="0" compatLnSpc="1">
            <a:prstTxWarp prst="textNoShape">
              <a:avLst/>
            </a:prstTxWarp>
          </a:bodyPr>
          <a:lstStyle>
            <a:lvl1pPr algn="r" defTabSz="912823">
              <a:defRPr sz="1200" smtClean="0">
                <a:solidFill>
                  <a:schemeClr val="tx1"/>
                </a:solidFill>
                <a:latin typeface="Arial" charset="0"/>
              </a:defRPr>
            </a:lvl1pPr>
          </a:lstStyle>
          <a:p>
            <a:pPr>
              <a:defRPr/>
            </a:pPr>
            <a:fld id="{7203CBCA-111D-498C-83F2-9C74EB939224}" type="slidenum">
              <a:rPr lang="en-US" altLang="ja-JP"/>
              <a:pPr>
                <a:defRPr/>
              </a:pPr>
              <a:t>‹#›</a:t>
            </a:fld>
            <a:endParaRPr lang="en-US" altLang="ja-JP"/>
          </a:p>
        </p:txBody>
      </p:sp>
    </p:spTree>
    <p:extLst>
      <p:ext uri="{BB962C8B-B14F-4D97-AF65-F5344CB8AC3E}">
        <p14:creationId xmlns:p14="http://schemas.microsoft.com/office/powerpoint/2010/main" val="39325455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300" kern="1200">
        <a:solidFill>
          <a:schemeClr val="tx1"/>
        </a:solidFill>
        <a:latin typeface="Arial" charset="0"/>
        <a:ea typeface="ＭＳ Ｐ明朝" pitchFamily="18" charset="-128"/>
        <a:cs typeface="+mn-cs"/>
      </a:defRPr>
    </a:lvl1pPr>
    <a:lvl2pPr marL="456960" algn="l" rtl="0" eaLnBrk="0" fontAlgn="base" hangingPunct="0">
      <a:spcBef>
        <a:spcPct val="30000"/>
      </a:spcBef>
      <a:spcAft>
        <a:spcPct val="0"/>
      </a:spcAft>
      <a:defRPr kumimoji="1" sz="1300" kern="1200">
        <a:solidFill>
          <a:schemeClr val="tx1"/>
        </a:solidFill>
        <a:latin typeface="Arial" charset="0"/>
        <a:ea typeface="ＭＳ Ｐ明朝" pitchFamily="18" charset="-128"/>
        <a:cs typeface="+mn-cs"/>
      </a:defRPr>
    </a:lvl2pPr>
    <a:lvl3pPr marL="913915" algn="l" rtl="0" eaLnBrk="0" fontAlgn="base" hangingPunct="0">
      <a:spcBef>
        <a:spcPct val="30000"/>
      </a:spcBef>
      <a:spcAft>
        <a:spcPct val="0"/>
      </a:spcAft>
      <a:defRPr kumimoji="1" sz="1300" kern="1200">
        <a:solidFill>
          <a:schemeClr val="tx1"/>
        </a:solidFill>
        <a:latin typeface="Arial" charset="0"/>
        <a:ea typeface="ＭＳ Ｐ明朝" pitchFamily="18" charset="-128"/>
        <a:cs typeface="+mn-cs"/>
      </a:defRPr>
    </a:lvl3pPr>
    <a:lvl4pPr marL="1370874" algn="l" rtl="0" eaLnBrk="0" fontAlgn="base" hangingPunct="0">
      <a:spcBef>
        <a:spcPct val="30000"/>
      </a:spcBef>
      <a:spcAft>
        <a:spcPct val="0"/>
      </a:spcAft>
      <a:defRPr kumimoji="1" sz="1300" kern="1200">
        <a:solidFill>
          <a:schemeClr val="tx1"/>
        </a:solidFill>
        <a:latin typeface="Arial" charset="0"/>
        <a:ea typeface="ＭＳ Ｐ明朝" pitchFamily="18" charset="-128"/>
        <a:cs typeface="+mn-cs"/>
      </a:defRPr>
    </a:lvl4pPr>
    <a:lvl5pPr marL="1827831" algn="l" rtl="0" eaLnBrk="0" fontAlgn="base" hangingPunct="0">
      <a:spcBef>
        <a:spcPct val="30000"/>
      </a:spcBef>
      <a:spcAft>
        <a:spcPct val="0"/>
      </a:spcAft>
      <a:defRPr kumimoji="1" sz="1300" kern="1200">
        <a:solidFill>
          <a:schemeClr val="tx1"/>
        </a:solidFill>
        <a:latin typeface="Arial" charset="0"/>
        <a:ea typeface="ＭＳ Ｐ明朝" pitchFamily="18" charset="-128"/>
        <a:cs typeface="+mn-cs"/>
      </a:defRPr>
    </a:lvl5pPr>
    <a:lvl6pPr marL="2284791" algn="l" defTabSz="913915" rtl="0" eaLnBrk="1" latinLnBrk="0" hangingPunct="1">
      <a:defRPr kumimoji="1" sz="1300" kern="1200">
        <a:solidFill>
          <a:schemeClr val="tx1"/>
        </a:solidFill>
        <a:latin typeface="+mn-lt"/>
        <a:ea typeface="+mn-ea"/>
        <a:cs typeface="+mn-cs"/>
      </a:defRPr>
    </a:lvl6pPr>
    <a:lvl7pPr marL="2741749" algn="l" defTabSz="913915" rtl="0" eaLnBrk="1" latinLnBrk="0" hangingPunct="1">
      <a:defRPr kumimoji="1" sz="1300" kern="1200">
        <a:solidFill>
          <a:schemeClr val="tx1"/>
        </a:solidFill>
        <a:latin typeface="+mn-lt"/>
        <a:ea typeface="+mn-ea"/>
        <a:cs typeface="+mn-cs"/>
      </a:defRPr>
    </a:lvl7pPr>
    <a:lvl8pPr marL="3198706" algn="l" defTabSz="913915" rtl="0" eaLnBrk="1" latinLnBrk="0" hangingPunct="1">
      <a:defRPr kumimoji="1" sz="1300" kern="1200">
        <a:solidFill>
          <a:schemeClr val="tx1"/>
        </a:solidFill>
        <a:latin typeface="+mn-lt"/>
        <a:ea typeface="+mn-ea"/>
        <a:cs typeface="+mn-cs"/>
      </a:defRPr>
    </a:lvl8pPr>
    <a:lvl9pPr marL="3655664" algn="l" defTabSz="913915"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noTextEdit="1"/>
          </p:cNvSpPr>
          <p:nvPr>
            <p:ph type="sldImg"/>
          </p:nvPr>
        </p:nvSpPr>
        <p:spPr>
          <a:xfrm>
            <a:off x="3135313" y="508000"/>
            <a:ext cx="3605212" cy="2551113"/>
          </a:xfrm>
          <a:ln/>
        </p:spPr>
      </p:sp>
      <p:sp>
        <p:nvSpPr>
          <p:cNvPr id="41987" name="ノート プレースホルダ 2"/>
          <p:cNvSpPr>
            <a:spLocks noGrp="1"/>
          </p:cNvSpPr>
          <p:nvPr>
            <p:ph type="body" idx="1"/>
          </p:nvPr>
        </p:nvSpPr>
        <p:spPr>
          <a:noFill/>
          <a:ln/>
        </p:spPr>
        <p:txBody>
          <a:bodyPr/>
          <a:lstStyle/>
          <a:p>
            <a:pPr eaLnBrk="1" hangingPunct="1"/>
            <a:endParaRPr lang="ja-JP" altLang="en-US" smtClean="0"/>
          </a:p>
        </p:txBody>
      </p:sp>
      <p:sp>
        <p:nvSpPr>
          <p:cNvPr id="41988" name="スライド番号プレースホルダ 3"/>
          <p:cNvSpPr>
            <a:spLocks noGrp="1"/>
          </p:cNvSpPr>
          <p:nvPr>
            <p:ph type="sldNum" sz="quarter" idx="5"/>
          </p:nvPr>
        </p:nvSpPr>
        <p:spPr>
          <a:noFill/>
        </p:spPr>
        <p:txBody>
          <a:bodyPr/>
          <a:lstStyle/>
          <a:p>
            <a:fld id="{4EF5D50B-D44D-4D8E-9A22-DD3307A35DF9}" type="slidenum">
              <a:rPr lang="ja-JP" altLang="en-US"/>
              <a:pPr/>
              <a:t>1</a:t>
            </a:fld>
            <a:endParaRPr lang="ja-JP" altLang="en-US"/>
          </a:p>
        </p:txBody>
      </p:sp>
    </p:spTree>
    <p:extLst>
      <p:ext uri="{BB962C8B-B14F-4D97-AF65-F5344CB8AC3E}">
        <p14:creationId xmlns:p14="http://schemas.microsoft.com/office/powerpoint/2010/main" val="4040097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4890243-BA9E-044F-8193-FAA3020D6E3F}" type="slidenum">
              <a:rPr lang="ja-JP" altLang="en-US" smtClean="0">
                <a:solidFill>
                  <a:prstClr val="black"/>
                </a:solidFill>
                <a:latin typeface="Calibri"/>
                <a:ea typeface="ＭＳ Ｐゴシック"/>
              </a:rPr>
              <a:pPr/>
              <a:t>6</a:t>
            </a:fld>
            <a:endParaRPr lang="ja-JP" altLang="en-US">
              <a:solidFill>
                <a:prstClr val="black"/>
              </a:solidFill>
              <a:latin typeface="Calibri"/>
              <a:ea typeface="ＭＳ Ｐゴシック"/>
            </a:endParaRPr>
          </a:p>
        </p:txBody>
      </p:sp>
    </p:spTree>
    <p:extLst>
      <p:ext uri="{BB962C8B-B14F-4D97-AF65-F5344CB8AC3E}">
        <p14:creationId xmlns:p14="http://schemas.microsoft.com/office/powerpoint/2010/main" val="1911273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5A6780-73E9-024D-A8C4-F052DC63CDBD}" type="slidenum">
              <a:rPr kumimoji="1" lang="ja-JP" altLang="en-US" smtClean="0"/>
              <a:t>46</a:t>
            </a:fld>
            <a:endParaRPr kumimoji="1" lang="ja-JP" altLang="en-US"/>
          </a:p>
        </p:txBody>
      </p:sp>
    </p:spTree>
    <p:extLst>
      <p:ext uri="{BB962C8B-B14F-4D97-AF65-F5344CB8AC3E}">
        <p14:creationId xmlns:p14="http://schemas.microsoft.com/office/powerpoint/2010/main" val="2469736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正方形/長方形 3"/>
          <p:cNvSpPr/>
          <p:nvPr/>
        </p:nvSpPr>
        <p:spPr>
          <a:xfrm>
            <a:off x="1058863" y="4022725"/>
            <a:ext cx="8553450" cy="1411288"/>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5" name="正方形/長方形 4"/>
          <p:cNvSpPr/>
          <p:nvPr/>
        </p:nvSpPr>
        <p:spPr>
          <a:xfrm>
            <a:off x="1069975" y="5565775"/>
            <a:ext cx="8553450" cy="75565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6" name="正方形/長方形 5"/>
          <p:cNvSpPr/>
          <p:nvPr/>
        </p:nvSpPr>
        <p:spPr>
          <a:xfrm>
            <a:off x="1058866" y="4022725"/>
            <a:ext cx="266700" cy="1411288"/>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7" name="正方形/長方形 6"/>
          <p:cNvSpPr/>
          <p:nvPr/>
        </p:nvSpPr>
        <p:spPr>
          <a:xfrm>
            <a:off x="1069978" y="5565775"/>
            <a:ext cx="266700" cy="75565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8" name="タイトル 7"/>
          <p:cNvSpPr>
            <a:spLocks noGrp="1"/>
          </p:cNvSpPr>
          <p:nvPr>
            <p:ph type="ctrTitle"/>
          </p:nvPr>
        </p:nvSpPr>
        <p:spPr>
          <a:xfrm>
            <a:off x="1425787" y="4284716"/>
            <a:ext cx="8020050" cy="1092182"/>
          </a:xfrm>
        </p:spPr>
        <p:txBody>
          <a:bodyPr anchor="t"/>
          <a:lstStyle>
            <a:lvl1pPr algn="r">
              <a:defRPr sz="3700">
                <a:solidFill>
                  <a:schemeClr val="tx1"/>
                </a:solidFill>
              </a:defRPr>
            </a:lvl1pPr>
          </a:lstStyle>
          <a:p>
            <a:r>
              <a:rPr lang="ja-JP" altLang="en-US" dirty="0" smtClean="0"/>
              <a:t>マスタ タイトルの書式設定</a:t>
            </a:r>
            <a:endParaRPr lang="en-US" dirty="0"/>
          </a:p>
        </p:txBody>
      </p:sp>
      <p:sp>
        <p:nvSpPr>
          <p:cNvPr id="9" name="サブタイトル 8"/>
          <p:cNvSpPr>
            <a:spLocks noGrp="1"/>
          </p:cNvSpPr>
          <p:nvPr>
            <p:ph type="subTitle" idx="1"/>
          </p:nvPr>
        </p:nvSpPr>
        <p:spPr>
          <a:xfrm>
            <a:off x="1425787" y="5649944"/>
            <a:ext cx="8020050" cy="588098"/>
          </a:xfrm>
        </p:spPr>
        <p:txBody>
          <a:bodyPr/>
          <a:lstStyle>
            <a:lvl1pPr marL="0" indent="0" algn="r">
              <a:buNone/>
              <a:defRPr sz="2300">
                <a:solidFill>
                  <a:schemeClr val="tx2"/>
                </a:solidFill>
                <a:latin typeface="+mj-lt"/>
                <a:ea typeface="+mj-ea"/>
                <a:cs typeface="+mj-cs"/>
              </a:defRPr>
            </a:lvl1pPr>
            <a:lvl2pPr marL="521252" indent="0" algn="ctr">
              <a:buNone/>
            </a:lvl2pPr>
            <a:lvl3pPr marL="1042504" indent="0" algn="ctr">
              <a:buNone/>
            </a:lvl3pPr>
            <a:lvl4pPr marL="1563756" indent="0" algn="ctr">
              <a:buNone/>
            </a:lvl4pPr>
            <a:lvl5pPr marL="2085008" indent="0" algn="ctr">
              <a:buNone/>
            </a:lvl5pPr>
            <a:lvl6pPr marL="2606259" indent="0" algn="ctr">
              <a:buNone/>
            </a:lvl6pPr>
            <a:lvl7pPr marL="3127512" indent="0" algn="ctr">
              <a:buNone/>
            </a:lvl7pPr>
            <a:lvl8pPr marL="3648764" indent="0" algn="ctr">
              <a:buNone/>
            </a:lvl8pPr>
            <a:lvl9pPr marL="4170015" indent="0" algn="ctr">
              <a:buNone/>
            </a:lvl9pPr>
          </a:lstStyle>
          <a:p>
            <a:r>
              <a:rPr lang="ja-JP" altLang="en-US" dirty="0" smtClean="0"/>
              <a:t>マスタ サブタイトルの書式設定</a:t>
            </a:r>
            <a:endParaRPr lang="en-US" dirty="0"/>
          </a:p>
        </p:txBody>
      </p:sp>
      <p:sp>
        <p:nvSpPr>
          <p:cNvPr id="10" name="日付プレースホルダ 27"/>
          <p:cNvSpPr>
            <a:spLocks noGrp="1"/>
          </p:cNvSpPr>
          <p:nvPr>
            <p:ph type="dt" sz="half" idx="10"/>
          </p:nvPr>
        </p:nvSpPr>
        <p:spPr>
          <a:xfrm>
            <a:off x="7485063" y="7007226"/>
            <a:ext cx="2673350" cy="403225"/>
          </a:xfrm>
        </p:spPr>
        <p:txBody>
          <a:bodyPr/>
          <a:lstStyle>
            <a:lvl1pPr algn="l">
              <a:defRPr sz="1600" smtClean="0"/>
            </a:lvl1pPr>
          </a:lstStyle>
          <a:p>
            <a:pPr>
              <a:defRPr/>
            </a:pPr>
            <a:fld id="{9D4F3489-3929-4199-941D-3D16C6542B60}" type="datetime1">
              <a:rPr lang="en-US" altLang="ja-JP" smtClean="0"/>
              <a:t>11/26/2013</a:t>
            </a:fld>
            <a:endParaRPr lang="en-US"/>
          </a:p>
        </p:txBody>
      </p:sp>
      <p:sp>
        <p:nvSpPr>
          <p:cNvPr id="11" name="フッター プレースホルダ 16"/>
          <p:cNvSpPr>
            <a:spLocks noGrp="1"/>
          </p:cNvSpPr>
          <p:nvPr>
            <p:ph type="ftr" sz="quarter" idx="11"/>
          </p:nvPr>
        </p:nvSpPr>
        <p:spPr>
          <a:xfrm>
            <a:off x="3389313" y="7007226"/>
            <a:ext cx="4064000" cy="403225"/>
          </a:xfrm>
        </p:spPr>
        <p:txBody>
          <a:bodyPr/>
          <a:lstStyle>
            <a:lvl1pPr>
              <a:defRPr/>
            </a:lvl1pPr>
          </a:lstStyle>
          <a:p>
            <a:pPr>
              <a:defRPr/>
            </a:pPr>
            <a:endParaRPr lang="en-US"/>
          </a:p>
        </p:txBody>
      </p:sp>
      <p:sp>
        <p:nvSpPr>
          <p:cNvPr id="12" name="スライド番号プレースホルダ 28"/>
          <p:cNvSpPr>
            <a:spLocks noGrp="1"/>
          </p:cNvSpPr>
          <p:nvPr>
            <p:ph type="sldNum" sz="quarter" idx="12"/>
          </p:nvPr>
        </p:nvSpPr>
        <p:spPr>
          <a:xfrm>
            <a:off x="1422403" y="7007226"/>
            <a:ext cx="1425575" cy="403225"/>
          </a:xfrm>
        </p:spPr>
        <p:txBody>
          <a:bodyPr/>
          <a:lstStyle>
            <a:lvl1pPr algn="l">
              <a:defRPr/>
            </a:lvl1pPr>
          </a:lstStyle>
          <a:p>
            <a:pPr>
              <a:defRPr/>
            </a:pPr>
            <a:fld id="{6DAEC2BA-4ABA-4B06-87FE-20DA4D220CB4}" type="slidenum">
              <a:rPr lang="en-US"/>
              <a:pPr>
                <a:defRPr/>
              </a:pPr>
              <a:t>‹#›</a:t>
            </a:fld>
            <a:endParaRPr lang="en-US" dirty="0">
              <a:solidFill>
                <a:srgbClr val="FFFFFF"/>
              </a:solidFil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3"/>
          <p:cNvSpPr>
            <a:spLocks noGrp="1"/>
          </p:cNvSpPr>
          <p:nvPr>
            <p:ph type="dt" sz="half" idx="10"/>
          </p:nvPr>
        </p:nvSpPr>
        <p:spPr/>
        <p:txBody>
          <a:bodyPr/>
          <a:lstStyle>
            <a:lvl1pPr algn="l">
              <a:defRPr/>
            </a:lvl1pPr>
          </a:lstStyle>
          <a:p>
            <a:pPr>
              <a:defRPr/>
            </a:pPr>
            <a:fld id="{A409BF1A-6B67-484C-98D8-25893445034A}" type="datetime1">
              <a:rPr lang="en-US" altLang="ja-JP" smtClean="0"/>
              <a:t>11/26/2013</a:t>
            </a:fld>
            <a:endParaRPr lang="en-US"/>
          </a:p>
        </p:txBody>
      </p:sp>
      <p:sp>
        <p:nvSpPr>
          <p:cNvPr id="5" name="フッター プレースホルダ 4"/>
          <p:cNvSpPr>
            <a:spLocks noGrp="1"/>
          </p:cNvSpPr>
          <p:nvPr>
            <p:ph type="ftr" sz="quarter" idx="11"/>
          </p:nvPr>
        </p:nvSpPr>
        <p:spPr/>
        <p:txBody>
          <a:bodyPr/>
          <a:lstStyle>
            <a:lvl1pPr>
              <a:defRPr/>
            </a:lvl1pPr>
          </a:lstStyle>
          <a:p>
            <a:pPr>
              <a:defRPr/>
            </a:pPr>
            <a:endParaRPr lang="en-US"/>
          </a:p>
        </p:txBody>
      </p:sp>
      <p:sp>
        <p:nvSpPr>
          <p:cNvPr id="6" name="スライド番号プレースホルダ 5"/>
          <p:cNvSpPr>
            <a:spLocks noGrp="1"/>
          </p:cNvSpPr>
          <p:nvPr>
            <p:ph type="sldNum" sz="quarter" idx="12"/>
          </p:nvPr>
        </p:nvSpPr>
        <p:spPr/>
        <p:txBody>
          <a:bodyPr/>
          <a:lstStyle>
            <a:lvl1pPr algn="l">
              <a:defRPr/>
            </a:lvl1pPr>
          </a:lstStyle>
          <a:p>
            <a:pPr>
              <a:defRPr/>
            </a:pPr>
            <a:fld id="{A310F576-B110-4DF0-913B-CFD388981C9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4" name="直線コネクタ 3"/>
          <p:cNvSpPr>
            <a:spLocks noChangeShapeType="1"/>
          </p:cNvSpPr>
          <p:nvPr/>
        </p:nvSpPr>
        <p:spPr bwMode="auto">
          <a:xfrm>
            <a:off x="534991" y="7004050"/>
            <a:ext cx="9623425" cy="0"/>
          </a:xfrm>
          <a:prstGeom prst="line">
            <a:avLst/>
          </a:prstGeom>
          <a:noFill/>
          <a:ln w="9525" cap="flat" cmpd="sng" algn="ctr">
            <a:solidFill>
              <a:schemeClr val="accent2"/>
            </a:solidFill>
            <a:prstDash val="dash"/>
            <a:round/>
            <a:headEnd type="none" w="med" len="med"/>
            <a:tailEnd type="none" w="med" len="med"/>
          </a:ln>
          <a:effectLst/>
        </p:spPr>
        <p:txBody>
          <a:bodyPr lIns="104251" tIns="52125" rIns="104251" bIns="52125"/>
          <a:lstStyle/>
          <a:p>
            <a:pPr>
              <a:defRPr/>
            </a:pPr>
            <a:endParaRPr kumimoji="0" lang="en-US"/>
          </a:p>
        </p:txBody>
      </p:sp>
      <p:sp>
        <p:nvSpPr>
          <p:cNvPr id="5" name="二等辺三角形 4"/>
          <p:cNvSpPr>
            <a:spLocks noChangeAspect="1"/>
          </p:cNvSpPr>
          <p:nvPr/>
        </p:nvSpPr>
        <p:spPr>
          <a:xfrm rot="5400000">
            <a:off x="496098" y="7127085"/>
            <a:ext cx="211137" cy="13969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6" name="直線コネクタ 5"/>
          <p:cNvSpPr>
            <a:spLocks noChangeShapeType="1"/>
          </p:cNvSpPr>
          <p:nvPr/>
        </p:nvSpPr>
        <p:spPr bwMode="auto">
          <a:xfrm rot="5400000">
            <a:off x="4440238" y="3530600"/>
            <a:ext cx="6451600" cy="0"/>
          </a:xfrm>
          <a:prstGeom prst="line">
            <a:avLst/>
          </a:prstGeom>
          <a:noFill/>
          <a:ln w="9525" cap="flat" cmpd="sng" algn="ctr">
            <a:solidFill>
              <a:schemeClr val="accent2"/>
            </a:solidFill>
            <a:prstDash val="dash"/>
            <a:round/>
            <a:headEnd type="none" w="med" len="med"/>
            <a:tailEnd type="none" w="med" len="med"/>
          </a:ln>
          <a:effectLst/>
        </p:spPr>
        <p:txBody>
          <a:bodyPr lIns="104251" tIns="52125" rIns="104251" bIns="52125"/>
          <a:lstStyle/>
          <a:p>
            <a:pPr>
              <a:defRPr/>
            </a:pPr>
            <a:endParaRPr kumimoji="0" lang="en-US"/>
          </a:p>
        </p:txBody>
      </p:sp>
      <p:sp>
        <p:nvSpPr>
          <p:cNvPr id="2" name="縦書きタイトル 1"/>
          <p:cNvSpPr>
            <a:spLocks noGrp="1"/>
          </p:cNvSpPr>
          <p:nvPr>
            <p:ph type="title" orient="vert"/>
          </p:nvPr>
        </p:nvSpPr>
        <p:spPr>
          <a:xfrm>
            <a:off x="7752715" y="302805"/>
            <a:ext cx="2406015" cy="6451578"/>
          </a:xfrm>
        </p:spPr>
        <p:txBody>
          <a:bodyPr vert="eaVert"/>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a:xfrm>
            <a:off x="534670" y="302805"/>
            <a:ext cx="7039822" cy="645157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 3"/>
          <p:cNvSpPr>
            <a:spLocks noGrp="1"/>
          </p:cNvSpPr>
          <p:nvPr>
            <p:ph type="dt" sz="half" idx="10"/>
          </p:nvPr>
        </p:nvSpPr>
        <p:spPr/>
        <p:txBody>
          <a:bodyPr/>
          <a:lstStyle>
            <a:lvl1pPr algn="l">
              <a:defRPr/>
            </a:lvl1pPr>
          </a:lstStyle>
          <a:p>
            <a:pPr>
              <a:defRPr/>
            </a:pPr>
            <a:fld id="{85329C51-B969-44D5-BE7A-193C28E4F1D2}" type="datetime1">
              <a:rPr lang="en-US" altLang="ja-JP" smtClean="0"/>
              <a:t>11/26/2013</a:t>
            </a:fld>
            <a:endParaRPr lang="en-US"/>
          </a:p>
        </p:txBody>
      </p:sp>
      <p:sp>
        <p:nvSpPr>
          <p:cNvPr id="8" name="フッター プレースホルダ 4"/>
          <p:cNvSpPr>
            <a:spLocks noGrp="1"/>
          </p:cNvSpPr>
          <p:nvPr>
            <p:ph type="ftr" sz="quarter" idx="11"/>
          </p:nvPr>
        </p:nvSpPr>
        <p:spPr/>
        <p:txBody>
          <a:bodyPr/>
          <a:lstStyle>
            <a:lvl1pPr>
              <a:defRPr/>
            </a:lvl1pPr>
          </a:lstStyle>
          <a:p>
            <a:pPr>
              <a:defRPr/>
            </a:pPr>
            <a:endParaRPr lang="en-US"/>
          </a:p>
        </p:txBody>
      </p:sp>
      <p:sp>
        <p:nvSpPr>
          <p:cNvPr id="9" name="スライド番号プレースホルダ 5"/>
          <p:cNvSpPr>
            <a:spLocks noGrp="1"/>
          </p:cNvSpPr>
          <p:nvPr>
            <p:ph type="sldNum" sz="quarter" idx="12"/>
          </p:nvPr>
        </p:nvSpPr>
        <p:spPr/>
        <p:txBody>
          <a:bodyPr/>
          <a:lstStyle>
            <a:lvl1pPr algn="l">
              <a:defRPr/>
            </a:lvl1pPr>
          </a:lstStyle>
          <a:p>
            <a:pPr>
              <a:defRPr/>
            </a:pPr>
            <a:fld id="{203C3973-F55F-4F13-803E-EE3BEE468BA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lang="ja-JP" altLang="en-US" dirty="0" smtClean="0"/>
              <a:t>マスタ タイトルの書式設定</a:t>
            </a:r>
            <a:endParaRPr lang="en-US" dirty="0"/>
          </a:p>
        </p:txBody>
      </p:sp>
      <p:sp>
        <p:nvSpPr>
          <p:cNvPr id="8" name="コンテンツ プレースホルダ 7"/>
          <p:cNvSpPr>
            <a:spLocks noGrp="1"/>
          </p:cNvSpPr>
          <p:nvPr>
            <p:ph sz="quarter" idx="1"/>
          </p:nvPr>
        </p:nvSpPr>
        <p:spPr>
          <a:xfrm>
            <a:off x="534670" y="1344228"/>
            <a:ext cx="9624060" cy="5444109"/>
          </a:xfrm>
        </p:spPr>
        <p:txBody>
          <a:bodyPr/>
          <a:lstStyle>
            <a:lvl1pPr>
              <a:defRPr>
                <a:solidFill>
                  <a:schemeClr val="tx1"/>
                </a:solidFill>
              </a:defRPr>
            </a:lvl1pPr>
            <a:lvl2pPr>
              <a:defRPr>
                <a:solidFill>
                  <a:schemeClr val="tx1"/>
                </a:solidFill>
              </a:defRPr>
            </a:lvl2pPr>
            <a:lvl3pPr>
              <a:defRPr sz="2600">
                <a:solidFill>
                  <a:schemeClr val="tx1"/>
                </a:solidFill>
              </a:defRPr>
            </a:lvl3pPr>
            <a:lvl4pPr>
              <a:defRPr sz="2400">
                <a:solidFill>
                  <a:schemeClr val="tx1"/>
                </a:solidFill>
              </a:defRPr>
            </a:lvl4pPr>
            <a:lvl5pPr>
              <a:defRPr sz="2400">
                <a:solidFill>
                  <a:schemeClr val="tx1"/>
                </a:solidFill>
              </a:defRPr>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日付プレースホルダ 3"/>
          <p:cNvSpPr>
            <a:spLocks noGrp="1"/>
          </p:cNvSpPr>
          <p:nvPr>
            <p:ph type="dt" sz="half" idx="10"/>
          </p:nvPr>
        </p:nvSpPr>
        <p:spPr/>
        <p:txBody>
          <a:bodyPr/>
          <a:lstStyle>
            <a:lvl1pPr algn="l">
              <a:defRPr/>
            </a:lvl1pPr>
          </a:lstStyle>
          <a:p>
            <a:pPr>
              <a:defRPr/>
            </a:pPr>
            <a:fld id="{17942128-E90F-4ACE-843C-DF6E81A3D05B}" type="datetime1">
              <a:rPr lang="en-US" altLang="ja-JP" smtClean="0"/>
              <a:t>11/26/2013</a:t>
            </a:fld>
            <a:endParaRPr lang="en-US"/>
          </a:p>
        </p:txBody>
      </p:sp>
      <p:sp>
        <p:nvSpPr>
          <p:cNvPr id="5" name="フッター プレースホルダ 4"/>
          <p:cNvSpPr>
            <a:spLocks noGrp="1"/>
          </p:cNvSpPr>
          <p:nvPr>
            <p:ph type="ftr" sz="quarter" idx="11"/>
          </p:nvPr>
        </p:nvSpPr>
        <p:spPr/>
        <p:txBody>
          <a:bodyPr/>
          <a:lstStyle>
            <a:lvl1pPr>
              <a:defRPr/>
            </a:lvl1pPr>
          </a:lstStyle>
          <a:p>
            <a:pPr>
              <a:defRPr/>
            </a:pPr>
            <a:endParaRPr lang="en-US"/>
          </a:p>
        </p:txBody>
      </p:sp>
      <p:sp>
        <p:nvSpPr>
          <p:cNvPr id="6" name="スライド番号プレースホルダ 5"/>
          <p:cNvSpPr>
            <a:spLocks noGrp="1"/>
          </p:cNvSpPr>
          <p:nvPr>
            <p:ph type="sldNum" sz="quarter" idx="12"/>
          </p:nvPr>
        </p:nvSpPr>
        <p:spPr/>
        <p:txBody>
          <a:bodyPr/>
          <a:lstStyle>
            <a:lvl1pPr algn="l">
              <a:defRPr/>
            </a:lvl1pPr>
          </a:lstStyle>
          <a:p>
            <a:pPr>
              <a:defRPr/>
            </a:pPr>
            <a:fld id="{F2894DB3-5C05-4EB1-A0B3-6C294000FE5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3"/>
          <p:cNvSpPr/>
          <p:nvPr/>
        </p:nvSpPr>
        <p:spPr>
          <a:xfrm>
            <a:off x="1069975" y="3108325"/>
            <a:ext cx="8553450" cy="1411288"/>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5" name="正方形/長方形 4"/>
          <p:cNvSpPr/>
          <p:nvPr/>
        </p:nvSpPr>
        <p:spPr>
          <a:xfrm>
            <a:off x="1069978" y="3108325"/>
            <a:ext cx="266700" cy="1411288"/>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2" name="タイトル 1"/>
          <p:cNvSpPr>
            <a:spLocks noGrp="1"/>
          </p:cNvSpPr>
          <p:nvPr>
            <p:ph type="title"/>
          </p:nvPr>
        </p:nvSpPr>
        <p:spPr>
          <a:xfrm>
            <a:off x="1425787" y="3276548"/>
            <a:ext cx="8020050" cy="1176196"/>
          </a:xfrm>
        </p:spPr>
        <p:txBody>
          <a:bodyPr anchor="t"/>
          <a:lstStyle>
            <a:lvl1pPr algn="r">
              <a:buNone/>
              <a:defRPr sz="3700" b="0" cap="none" baseline="0"/>
            </a:lvl1pPr>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1514898" y="4704789"/>
            <a:ext cx="7930938" cy="1260211"/>
          </a:xfrm>
        </p:spPr>
        <p:txBody>
          <a:bodyPr/>
          <a:lstStyle>
            <a:lvl1pPr marL="0" indent="0" algn="r">
              <a:buNone/>
              <a:defRPr sz="2300">
                <a:solidFill>
                  <a:schemeClr val="tx1">
                    <a:tint val="75000"/>
                  </a:schemeClr>
                </a:solidFill>
              </a:defRPr>
            </a:lvl1pPr>
            <a:lvl2pPr>
              <a:buNone/>
              <a:defRPr sz="2100">
                <a:solidFill>
                  <a:schemeClr val="tx1">
                    <a:tint val="75000"/>
                  </a:schemeClr>
                </a:solidFill>
              </a:defRPr>
            </a:lvl2pPr>
            <a:lvl3pPr>
              <a:buNone/>
              <a:defRPr sz="1800">
                <a:solidFill>
                  <a:schemeClr val="tx1">
                    <a:tint val="75000"/>
                  </a:schemeClr>
                </a:solidFill>
              </a:defRPr>
            </a:lvl3pPr>
            <a:lvl4pPr>
              <a:buNone/>
              <a:defRPr sz="1600">
                <a:solidFill>
                  <a:schemeClr val="tx1">
                    <a:tint val="75000"/>
                  </a:schemeClr>
                </a:solidFill>
              </a:defRPr>
            </a:lvl4pPr>
            <a:lvl5pPr>
              <a:buNone/>
              <a:defRPr sz="1600">
                <a:solidFill>
                  <a:schemeClr val="tx1">
                    <a:tint val="75000"/>
                  </a:schemeClr>
                </a:solidFill>
              </a:defRPr>
            </a:lvl5pPr>
          </a:lstStyle>
          <a:p>
            <a:pPr lvl="0"/>
            <a:r>
              <a:rPr lang="ja-JP" altLang="en-US" smtClean="0"/>
              <a:t>マスタ テキストの書式設定</a:t>
            </a:r>
          </a:p>
        </p:txBody>
      </p:sp>
      <p:sp>
        <p:nvSpPr>
          <p:cNvPr id="6" name="日付プレースホルダ 3"/>
          <p:cNvSpPr>
            <a:spLocks noGrp="1"/>
          </p:cNvSpPr>
          <p:nvPr>
            <p:ph type="dt" sz="half" idx="10"/>
          </p:nvPr>
        </p:nvSpPr>
        <p:spPr>
          <a:xfrm>
            <a:off x="7485063" y="7007226"/>
            <a:ext cx="2673350" cy="403225"/>
          </a:xfrm>
        </p:spPr>
        <p:txBody>
          <a:bodyPr/>
          <a:lstStyle>
            <a:lvl1pPr algn="l">
              <a:defRPr/>
            </a:lvl1pPr>
          </a:lstStyle>
          <a:p>
            <a:pPr>
              <a:defRPr/>
            </a:pPr>
            <a:fld id="{DDD02FE6-602F-420B-ADE0-B8587B96F1ED}" type="datetime1">
              <a:rPr lang="en-US" altLang="ja-JP" smtClean="0"/>
              <a:t>11/26/2013</a:t>
            </a:fld>
            <a:endParaRPr lang="en-US"/>
          </a:p>
        </p:txBody>
      </p:sp>
      <p:sp>
        <p:nvSpPr>
          <p:cNvPr id="7" name="フッター プレースホルダ 4"/>
          <p:cNvSpPr>
            <a:spLocks noGrp="1"/>
          </p:cNvSpPr>
          <p:nvPr>
            <p:ph type="ftr" sz="quarter" idx="11"/>
          </p:nvPr>
        </p:nvSpPr>
        <p:spPr>
          <a:xfrm>
            <a:off x="3389313" y="7007226"/>
            <a:ext cx="4064000" cy="403225"/>
          </a:xfrm>
        </p:spPr>
        <p:txBody>
          <a:bodyPr/>
          <a:lstStyle>
            <a:lvl1pPr>
              <a:defRPr/>
            </a:lvl1pPr>
          </a:lstStyle>
          <a:p>
            <a:pPr>
              <a:defRPr/>
            </a:pPr>
            <a:endParaRPr lang="en-US"/>
          </a:p>
        </p:txBody>
      </p:sp>
      <p:sp>
        <p:nvSpPr>
          <p:cNvPr id="8" name="スライド番号プレースホルダ 5"/>
          <p:cNvSpPr>
            <a:spLocks noGrp="1"/>
          </p:cNvSpPr>
          <p:nvPr>
            <p:ph type="sldNum" sz="quarter" idx="12"/>
          </p:nvPr>
        </p:nvSpPr>
        <p:spPr>
          <a:xfrm>
            <a:off x="1250950" y="7007226"/>
            <a:ext cx="1779588" cy="403225"/>
          </a:xfrm>
        </p:spPr>
        <p:txBody>
          <a:bodyPr/>
          <a:lstStyle>
            <a:lvl1pPr algn="l">
              <a:defRPr/>
            </a:lvl1pPr>
          </a:lstStyle>
          <a:p>
            <a:pPr>
              <a:defRPr/>
            </a:pPr>
            <a:fld id="{F65D1795-BB81-4110-96B4-41B787FA81D8}"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0" y="252042"/>
            <a:ext cx="9624060" cy="1008168"/>
          </a:xfrm>
        </p:spPr>
        <p:txBody>
          <a:bodyPr/>
          <a:lstStyle/>
          <a:p>
            <a:r>
              <a:rPr lang="ja-JP" altLang="en-US" smtClean="0"/>
              <a:t>マスタ タイトルの書式設定</a:t>
            </a:r>
            <a:endParaRPr lang="en-US"/>
          </a:p>
        </p:txBody>
      </p:sp>
      <p:sp>
        <p:nvSpPr>
          <p:cNvPr id="9" name="コンテンツ プレースホルダ 8"/>
          <p:cNvSpPr>
            <a:spLocks noGrp="1"/>
          </p:cNvSpPr>
          <p:nvPr>
            <p:ph sz="quarter" idx="1"/>
          </p:nvPr>
        </p:nvSpPr>
        <p:spPr>
          <a:xfrm>
            <a:off x="534671" y="1344228"/>
            <a:ext cx="4726483" cy="5444109"/>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 10"/>
          <p:cNvSpPr>
            <a:spLocks noGrp="1"/>
          </p:cNvSpPr>
          <p:nvPr>
            <p:ph sz="quarter" idx="2"/>
          </p:nvPr>
        </p:nvSpPr>
        <p:spPr>
          <a:xfrm>
            <a:off x="5417098" y="1340864"/>
            <a:ext cx="4726483" cy="5444109"/>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 4"/>
          <p:cNvSpPr>
            <a:spLocks noGrp="1"/>
          </p:cNvSpPr>
          <p:nvPr>
            <p:ph type="dt" sz="half" idx="10"/>
          </p:nvPr>
        </p:nvSpPr>
        <p:spPr/>
        <p:txBody>
          <a:bodyPr/>
          <a:lstStyle>
            <a:lvl1pPr algn="l">
              <a:defRPr/>
            </a:lvl1pPr>
          </a:lstStyle>
          <a:p>
            <a:pPr>
              <a:defRPr/>
            </a:pPr>
            <a:fld id="{9FAA9D39-A2F4-46B2-AE9F-D74E1C70C850}" type="datetime1">
              <a:rPr lang="en-US" altLang="ja-JP" smtClean="0"/>
              <a:t>11/26/2013</a:t>
            </a:fld>
            <a:endParaRPr lang="en-US"/>
          </a:p>
        </p:txBody>
      </p:sp>
      <p:sp>
        <p:nvSpPr>
          <p:cNvPr id="6" name="フッター プレースホルダ 5"/>
          <p:cNvSpPr>
            <a:spLocks noGrp="1"/>
          </p:cNvSpPr>
          <p:nvPr>
            <p:ph type="ftr" sz="quarter" idx="11"/>
          </p:nvPr>
        </p:nvSpPr>
        <p:spPr/>
        <p:txBody>
          <a:bodyPr/>
          <a:lstStyle>
            <a:lvl1pPr>
              <a:defRPr/>
            </a:lvl1pPr>
          </a:lstStyle>
          <a:p>
            <a:pPr>
              <a:defRPr/>
            </a:pPr>
            <a:endParaRPr lang="en-US"/>
          </a:p>
        </p:txBody>
      </p:sp>
      <p:sp>
        <p:nvSpPr>
          <p:cNvPr id="7" name="スライド番号プレースホルダ 6"/>
          <p:cNvSpPr>
            <a:spLocks noGrp="1"/>
          </p:cNvSpPr>
          <p:nvPr>
            <p:ph type="sldNum" sz="quarter" idx="12"/>
          </p:nvPr>
        </p:nvSpPr>
        <p:spPr/>
        <p:txBody>
          <a:bodyPr/>
          <a:lstStyle>
            <a:lvl1pPr algn="l">
              <a:defRPr/>
            </a:lvl1pPr>
          </a:lstStyle>
          <a:p>
            <a:pPr>
              <a:defRPr/>
            </a:pPr>
            <a:fld id="{D310C23C-2C73-453E-97FC-7AE15E91A62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0" y="252042"/>
            <a:ext cx="9624060" cy="1008168"/>
          </a:xfrm>
        </p:spPr>
        <p:txBody>
          <a:bodyPr anchor="ctr"/>
          <a:lstStyle>
            <a:lvl1pPr>
              <a:defRPr/>
            </a:lvl1pPr>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534670" y="1417737"/>
            <a:ext cx="4724775" cy="756126"/>
          </a:xfrm>
          <a:noFill/>
          <a:ln>
            <a:noFill/>
          </a:ln>
        </p:spPr>
        <p:txBody>
          <a:bodyPr anchor="b">
            <a:noAutofit/>
          </a:bodyPr>
          <a:lstStyle>
            <a:lvl1pPr marL="0" indent="0">
              <a:buNone/>
              <a:defRPr sz="2700" b="1">
                <a:solidFill>
                  <a:schemeClr val="accent2"/>
                </a:solidFill>
              </a:defRPr>
            </a:lvl1pPr>
            <a:lvl2pPr>
              <a:buNone/>
              <a:defRPr sz="2300" b="1"/>
            </a:lvl2pPr>
            <a:lvl3pPr>
              <a:buNone/>
              <a:defRPr sz="2100" b="1"/>
            </a:lvl3pPr>
            <a:lvl4pPr>
              <a:buNone/>
              <a:defRPr sz="1800" b="1"/>
            </a:lvl4pPr>
            <a:lvl5pPr>
              <a:buNone/>
              <a:defRPr sz="1800" b="1"/>
            </a:lvl5pPr>
          </a:lstStyle>
          <a:p>
            <a:pPr lvl="0"/>
            <a:r>
              <a:rPr lang="ja-JP" altLang="en-US" smtClean="0"/>
              <a:t>マスタ テキストの書式設定</a:t>
            </a:r>
          </a:p>
        </p:txBody>
      </p:sp>
      <p:sp>
        <p:nvSpPr>
          <p:cNvPr id="4" name="テキスト プレースホルダ 3"/>
          <p:cNvSpPr>
            <a:spLocks noGrp="1"/>
          </p:cNvSpPr>
          <p:nvPr>
            <p:ph type="body" sz="half" idx="3"/>
          </p:nvPr>
        </p:nvSpPr>
        <p:spPr>
          <a:xfrm>
            <a:off x="5435816" y="1428239"/>
            <a:ext cx="4726631" cy="756126"/>
          </a:xfrm>
          <a:noFill/>
          <a:ln>
            <a:noFill/>
          </a:ln>
        </p:spPr>
        <p:txBody>
          <a:bodyPr anchor="b"/>
          <a:lstStyle>
            <a:lvl1pPr marL="0" indent="0">
              <a:buNone/>
              <a:defRPr sz="2700" b="1">
                <a:solidFill>
                  <a:schemeClr val="accent2"/>
                </a:solidFill>
              </a:defRPr>
            </a:lvl1pPr>
            <a:lvl2pPr>
              <a:buNone/>
              <a:defRPr sz="2300" b="1"/>
            </a:lvl2pPr>
            <a:lvl3pPr>
              <a:buNone/>
              <a:defRPr sz="2100" b="1"/>
            </a:lvl3pPr>
            <a:lvl4pPr>
              <a:buNone/>
              <a:defRPr sz="1800" b="1"/>
            </a:lvl4pPr>
            <a:lvl5pPr>
              <a:buNone/>
              <a:defRPr sz="1800" b="1"/>
            </a:lvl5pPr>
          </a:lstStyle>
          <a:p>
            <a:pPr lvl="0"/>
            <a:r>
              <a:rPr lang="ja-JP" altLang="en-US" smtClean="0"/>
              <a:t>マスタ テキストの書式設定</a:t>
            </a:r>
          </a:p>
        </p:txBody>
      </p:sp>
      <p:sp>
        <p:nvSpPr>
          <p:cNvPr id="11" name="コンテンツ プレースホルダ 10"/>
          <p:cNvSpPr>
            <a:spLocks noGrp="1"/>
          </p:cNvSpPr>
          <p:nvPr>
            <p:ph sz="quarter" idx="2"/>
          </p:nvPr>
        </p:nvSpPr>
        <p:spPr>
          <a:xfrm>
            <a:off x="534670" y="2352393"/>
            <a:ext cx="4722918" cy="4452744"/>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 12"/>
          <p:cNvSpPr>
            <a:spLocks noGrp="1"/>
          </p:cNvSpPr>
          <p:nvPr>
            <p:ph sz="quarter" idx="4"/>
          </p:nvPr>
        </p:nvSpPr>
        <p:spPr>
          <a:xfrm>
            <a:off x="5435812" y="2352393"/>
            <a:ext cx="4722918" cy="4452744"/>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 6"/>
          <p:cNvSpPr>
            <a:spLocks noGrp="1"/>
          </p:cNvSpPr>
          <p:nvPr>
            <p:ph type="dt" sz="half" idx="10"/>
          </p:nvPr>
        </p:nvSpPr>
        <p:spPr/>
        <p:txBody>
          <a:bodyPr/>
          <a:lstStyle>
            <a:lvl1pPr algn="l">
              <a:defRPr/>
            </a:lvl1pPr>
          </a:lstStyle>
          <a:p>
            <a:pPr>
              <a:defRPr/>
            </a:pPr>
            <a:fld id="{45C04780-98D9-4DEF-B8F0-BC8F3631F9C2}" type="datetime1">
              <a:rPr lang="en-US" altLang="ja-JP" smtClean="0"/>
              <a:t>11/26/2013</a:t>
            </a:fld>
            <a:endParaRPr lang="en-US"/>
          </a:p>
        </p:txBody>
      </p:sp>
      <p:sp>
        <p:nvSpPr>
          <p:cNvPr id="8" name="フッター プレースホルダ 7"/>
          <p:cNvSpPr>
            <a:spLocks noGrp="1"/>
          </p:cNvSpPr>
          <p:nvPr>
            <p:ph type="ftr" sz="quarter" idx="11"/>
          </p:nvPr>
        </p:nvSpPr>
        <p:spPr/>
        <p:txBody>
          <a:bodyPr/>
          <a:lstStyle>
            <a:lvl1pPr>
              <a:defRPr/>
            </a:lvl1pPr>
          </a:lstStyle>
          <a:p>
            <a:pPr>
              <a:defRPr/>
            </a:pPr>
            <a:endParaRPr lang="en-US"/>
          </a:p>
        </p:txBody>
      </p:sp>
      <p:sp>
        <p:nvSpPr>
          <p:cNvPr id="9" name="スライド番号プレースホルダ 8"/>
          <p:cNvSpPr>
            <a:spLocks noGrp="1"/>
          </p:cNvSpPr>
          <p:nvPr>
            <p:ph type="sldNum" sz="quarter" idx="12"/>
          </p:nvPr>
        </p:nvSpPr>
        <p:spPr/>
        <p:txBody>
          <a:bodyPr/>
          <a:lstStyle>
            <a:lvl1pPr algn="l">
              <a:defRPr/>
            </a:lvl1pPr>
          </a:lstStyle>
          <a:p>
            <a:pPr>
              <a:defRPr/>
            </a:pPr>
            <a:fld id="{728B5C76-FA22-4784-A500-E15C2FA2A3D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二等辺三角形 2"/>
          <p:cNvSpPr>
            <a:spLocks noChangeAspect="1"/>
          </p:cNvSpPr>
          <p:nvPr/>
        </p:nvSpPr>
        <p:spPr>
          <a:xfrm rot="5400000">
            <a:off x="496098" y="7127085"/>
            <a:ext cx="211137" cy="13969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2" name="タイトル 1"/>
          <p:cNvSpPr>
            <a:spLocks noGrp="1"/>
          </p:cNvSpPr>
          <p:nvPr>
            <p:ph type="title"/>
          </p:nvPr>
        </p:nvSpPr>
        <p:spPr>
          <a:xfrm>
            <a:off x="534670" y="252042"/>
            <a:ext cx="9624060" cy="1008168"/>
          </a:xfrm>
        </p:spPr>
        <p:txBody>
          <a:bodyPr/>
          <a:lstStyle/>
          <a:p>
            <a:r>
              <a:rPr lang="ja-JP" altLang="en-US" smtClean="0"/>
              <a:t>マスタ タイトルの書式設定</a:t>
            </a:r>
            <a:endParaRPr lang="en-US"/>
          </a:p>
        </p:txBody>
      </p:sp>
      <p:sp>
        <p:nvSpPr>
          <p:cNvPr id="4" name="日付プレースホルダ 2"/>
          <p:cNvSpPr>
            <a:spLocks noGrp="1"/>
          </p:cNvSpPr>
          <p:nvPr>
            <p:ph type="dt" sz="half" idx="10"/>
          </p:nvPr>
        </p:nvSpPr>
        <p:spPr/>
        <p:txBody>
          <a:bodyPr/>
          <a:lstStyle>
            <a:lvl1pPr algn="l">
              <a:defRPr/>
            </a:lvl1pPr>
          </a:lstStyle>
          <a:p>
            <a:pPr>
              <a:defRPr/>
            </a:pPr>
            <a:fld id="{33F56B1D-C9EE-4A79-9A09-2455C61D277E}" type="datetime1">
              <a:rPr lang="en-US" altLang="ja-JP" smtClean="0"/>
              <a:t>11/26/2013</a:t>
            </a:fld>
            <a:endParaRPr lang="en-US"/>
          </a:p>
        </p:txBody>
      </p:sp>
      <p:sp>
        <p:nvSpPr>
          <p:cNvPr id="5" name="フッター プレースホルダ 3"/>
          <p:cNvSpPr>
            <a:spLocks noGrp="1"/>
          </p:cNvSpPr>
          <p:nvPr>
            <p:ph type="ftr" sz="quarter" idx="11"/>
          </p:nvPr>
        </p:nvSpPr>
        <p:spPr/>
        <p:txBody>
          <a:bodyPr/>
          <a:lstStyle>
            <a:lvl1pPr>
              <a:defRPr/>
            </a:lvl1pPr>
          </a:lstStyle>
          <a:p>
            <a:pPr>
              <a:defRPr/>
            </a:pPr>
            <a:endParaRPr lang="en-US"/>
          </a:p>
        </p:txBody>
      </p:sp>
      <p:sp>
        <p:nvSpPr>
          <p:cNvPr id="6" name="スライド番号プレースホルダ 4"/>
          <p:cNvSpPr>
            <a:spLocks noGrp="1"/>
          </p:cNvSpPr>
          <p:nvPr>
            <p:ph type="sldNum" sz="quarter" idx="12"/>
          </p:nvPr>
        </p:nvSpPr>
        <p:spPr/>
        <p:txBody>
          <a:bodyPr/>
          <a:lstStyle>
            <a:lvl1pPr algn="l">
              <a:defRPr/>
            </a:lvl1pPr>
          </a:lstStyle>
          <a:p>
            <a:pPr>
              <a:defRPr/>
            </a:pPr>
            <a:fld id="{9B085426-23C0-4E98-9BAE-F970001B034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1"/>
          <p:cNvSpPr>
            <a:spLocks noChangeShapeType="1"/>
          </p:cNvSpPr>
          <p:nvPr/>
        </p:nvSpPr>
        <p:spPr bwMode="auto">
          <a:xfrm>
            <a:off x="534991" y="7004050"/>
            <a:ext cx="9623425" cy="0"/>
          </a:xfrm>
          <a:prstGeom prst="line">
            <a:avLst/>
          </a:prstGeom>
          <a:noFill/>
          <a:ln w="9525" cap="flat" cmpd="sng" algn="ctr">
            <a:solidFill>
              <a:schemeClr val="accent2"/>
            </a:solidFill>
            <a:prstDash val="dash"/>
            <a:round/>
            <a:headEnd type="none" w="med" len="med"/>
            <a:tailEnd type="none" w="med" len="med"/>
          </a:ln>
          <a:effectLst/>
        </p:spPr>
        <p:txBody>
          <a:bodyPr lIns="104251" tIns="52125" rIns="104251" bIns="52125"/>
          <a:lstStyle/>
          <a:p>
            <a:pPr>
              <a:defRPr/>
            </a:pPr>
            <a:endParaRPr kumimoji="0" lang="en-US"/>
          </a:p>
        </p:txBody>
      </p:sp>
      <p:sp>
        <p:nvSpPr>
          <p:cNvPr id="3" name="二等辺三角形 2"/>
          <p:cNvSpPr>
            <a:spLocks noChangeAspect="1"/>
          </p:cNvSpPr>
          <p:nvPr/>
        </p:nvSpPr>
        <p:spPr>
          <a:xfrm rot="5400000">
            <a:off x="496098" y="7127085"/>
            <a:ext cx="211137" cy="13969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4" name="日付プレースホルダ 1"/>
          <p:cNvSpPr>
            <a:spLocks noGrp="1"/>
          </p:cNvSpPr>
          <p:nvPr>
            <p:ph type="dt" sz="half" idx="10"/>
          </p:nvPr>
        </p:nvSpPr>
        <p:spPr/>
        <p:txBody>
          <a:bodyPr/>
          <a:lstStyle>
            <a:lvl1pPr algn="l">
              <a:defRPr/>
            </a:lvl1pPr>
          </a:lstStyle>
          <a:p>
            <a:pPr>
              <a:defRPr/>
            </a:pPr>
            <a:fld id="{FDB20754-16EE-43EB-8424-EFCBEE662D6F}" type="datetime1">
              <a:rPr lang="en-US" altLang="ja-JP" smtClean="0"/>
              <a:t>11/26/2013</a:t>
            </a:fld>
            <a:endParaRPr lang="en-US"/>
          </a:p>
        </p:txBody>
      </p:sp>
      <p:sp>
        <p:nvSpPr>
          <p:cNvPr id="5" name="フッター プレースホルダ 2"/>
          <p:cNvSpPr>
            <a:spLocks noGrp="1"/>
          </p:cNvSpPr>
          <p:nvPr>
            <p:ph type="ftr" sz="quarter" idx="11"/>
          </p:nvPr>
        </p:nvSpPr>
        <p:spPr/>
        <p:txBody>
          <a:bodyPr/>
          <a:lstStyle>
            <a:lvl1pPr>
              <a:defRPr/>
            </a:lvl1pPr>
          </a:lstStyle>
          <a:p>
            <a:pPr>
              <a:defRPr/>
            </a:pPr>
            <a:endParaRPr lang="en-US"/>
          </a:p>
        </p:txBody>
      </p:sp>
      <p:sp>
        <p:nvSpPr>
          <p:cNvPr id="6" name="スライド番号プレースホルダ 3"/>
          <p:cNvSpPr>
            <a:spLocks noGrp="1"/>
          </p:cNvSpPr>
          <p:nvPr>
            <p:ph type="sldNum" sz="quarter" idx="12"/>
          </p:nvPr>
        </p:nvSpPr>
        <p:spPr/>
        <p:txBody>
          <a:bodyPr/>
          <a:lstStyle>
            <a:lvl1pPr algn="l">
              <a:defRPr/>
            </a:lvl1pPr>
          </a:lstStyle>
          <a:p>
            <a:pPr>
              <a:defRPr/>
            </a:pPr>
            <a:fld id="{194551C6-23A7-41E4-8134-79785849EF2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5" name="直線コネクタ 4"/>
          <p:cNvSpPr>
            <a:spLocks noChangeShapeType="1"/>
          </p:cNvSpPr>
          <p:nvPr/>
        </p:nvSpPr>
        <p:spPr bwMode="auto">
          <a:xfrm>
            <a:off x="534991" y="7004050"/>
            <a:ext cx="9623425" cy="0"/>
          </a:xfrm>
          <a:prstGeom prst="line">
            <a:avLst/>
          </a:prstGeom>
          <a:noFill/>
          <a:ln w="9525" cap="flat" cmpd="sng" algn="ctr">
            <a:solidFill>
              <a:schemeClr val="accent2"/>
            </a:solidFill>
            <a:prstDash val="dash"/>
            <a:round/>
            <a:headEnd type="none" w="med" len="med"/>
            <a:tailEnd type="none" w="med" len="med"/>
          </a:ln>
          <a:effectLst/>
        </p:spPr>
        <p:txBody>
          <a:bodyPr lIns="104251" tIns="52125" rIns="104251" bIns="52125"/>
          <a:lstStyle/>
          <a:p>
            <a:pPr>
              <a:defRPr/>
            </a:pPr>
            <a:endParaRPr kumimoji="0" lang="en-US"/>
          </a:p>
        </p:txBody>
      </p:sp>
      <p:sp>
        <p:nvSpPr>
          <p:cNvPr id="6" name="直線コネクタ 5"/>
          <p:cNvSpPr>
            <a:spLocks noChangeShapeType="1"/>
          </p:cNvSpPr>
          <p:nvPr/>
        </p:nvSpPr>
        <p:spPr bwMode="auto">
          <a:xfrm rot="5400000">
            <a:off x="3898107" y="3664744"/>
            <a:ext cx="6653212" cy="0"/>
          </a:xfrm>
          <a:prstGeom prst="line">
            <a:avLst/>
          </a:prstGeom>
          <a:noFill/>
          <a:ln w="9525" cap="flat" cmpd="sng" algn="ctr">
            <a:solidFill>
              <a:schemeClr val="accent2"/>
            </a:solidFill>
            <a:prstDash val="dash"/>
            <a:round/>
            <a:headEnd type="none" w="med" len="med"/>
            <a:tailEnd type="none" w="med" len="med"/>
          </a:ln>
          <a:effectLst/>
        </p:spPr>
        <p:txBody>
          <a:bodyPr lIns="104251" tIns="52125" rIns="104251" bIns="52125"/>
          <a:lstStyle/>
          <a:p>
            <a:pPr>
              <a:defRPr/>
            </a:pPr>
            <a:endParaRPr kumimoji="0" lang="en-US" dirty="0"/>
          </a:p>
        </p:txBody>
      </p:sp>
      <p:sp>
        <p:nvSpPr>
          <p:cNvPr id="7" name="二等辺三角形 6"/>
          <p:cNvSpPr>
            <a:spLocks noChangeAspect="1"/>
          </p:cNvSpPr>
          <p:nvPr/>
        </p:nvSpPr>
        <p:spPr>
          <a:xfrm rot="5400000">
            <a:off x="496098" y="7127085"/>
            <a:ext cx="211137" cy="13969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2" name="タイトル 1"/>
          <p:cNvSpPr>
            <a:spLocks noGrp="1"/>
          </p:cNvSpPr>
          <p:nvPr>
            <p:ph type="title"/>
          </p:nvPr>
        </p:nvSpPr>
        <p:spPr>
          <a:xfrm>
            <a:off x="7396268" y="336056"/>
            <a:ext cx="2940685" cy="924154"/>
          </a:xfrm>
        </p:spPr>
        <p:txBody>
          <a:bodyPr>
            <a:noAutofit/>
          </a:bodyPr>
          <a:lstStyle>
            <a:lvl1pPr algn="l">
              <a:buNone/>
              <a:defRPr sz="2300" b="1">
                <a:solidFill>
                  <a:schemeClr val="tx2"/>
                </a:solidFill>
                <a:latin typeface="+mn-lt"/>
                <a:ea typeface="+mn-ea"/>
                <a:cs typeface="+mn-cs"/>
              </a:defRPr>
            </a:lvl1pPr>
          </a:lstStyle>
          <a:p>
            <a:r>
              <a:rPr lang="ja-JP" altLang="en-US" smtClean="0"/>
              <a:t>マスタ タイトルの書式設定</a:t>
            </a:r>
            <a:endParaRPr lang="en-US"/>
          </a:p>
        </p:txBody>
      </p:sp>
      <p:sp>
        <p:nvSpPr>
          <p:cNvPr id="3" name="テキスト プレースホルダ 2"/>
          <p:cNvSpPr>
            <a:spLocks noGrp="1"/>
          </p:cNvSpPr>
          <p:nvPr>
            <p:ph type="body" idx="2"/>
          </p:nvPr>
        </p:nvSpPr>
        <p:spPr>
          <a:xfrm>
            <a:off x="7396268" y="1344228"/>
            <a:ext cx="2940685" cy="5340143"/>
          </a:xfrm>
        </p:spPr>
        <p:txBody>
          <a:bodyPr/>
          <a:lstStyle>
            <a:lvl1pPr marL="0" indent="0">
              <a:lnSpc>
                <a:spcPts val="2510"/>
              </a:lnSpc>
              <a:spcAft>
                <a:spcPts val="1141"/>
              </a:spcAft>
              <a:buNone/>
              <a:defRPr sz="1800">
                <a:solidFill>
                  <a:schemeClr val="tx2"/>
                </a:solidFill>
              </a:defRPr>
            </a:lvl1pPr>
            <a:lvl2pPr>
              <a:buNone/>
              <a:defRPr sz="1400"/>
            </a:lvl2pPr>
            <a:lvl3pPr>
              <a:buNone/>
              <a:defRPr sz="1100"/>
            </a:lvl3pPr>
            <a:lvl4pPr>
              <a:buNone/>
              <a:defRPr sz="1000"/>
            </a:lvl4pPr>
            <a:lvl5pPr>
              <a:buNone/>
              <a:defRPr sz="1000"/>
            </a:lvl5pPr>
          </a:lstStyle>
          <a:p>
            <a:pPr lvl="0"/>
            <a:r>
              <a:rPr lang="ja-JP" altLang="en-US" smtClean="0"/>
              <a:t>マスタ テキストの書式設定</a:t>
            </a:r>
          </a:p>
        </p:txBody>
      </p:sp>
      <p:sp>
        <p:nvSpPr>
          <p:cNvPr id="12" name="コンテンツ プレースホルダ 11"/>
          <p:cNvSpPr>
            <a:spLocks noGrp="1"/>
          </p:cNvSpPr>
          <p:nvPr>
            <p:ph sz="quarter" idx="1"/>
          </p:nvPr>
        </p:nvSpPr>
        <p:spPr>
          <a:xfrm>
            <a:off x="356449" y="336057"/>
            <a:ext cx="6683375" cy="630105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 4"/>
          <p:cNvSpPr>
            <a:spLocks noGrp="1"/>
          </p:cNvSpPr>
          <p:nvPr>
            <p:ph type="dt" sz="half" idx="10"/>
          </p:nvPr>
        </p:nvSpPr>
        <p:spPr/>
        <p:txBody>
          <a:bodyPr/>
          <a:lstStyle>
            <a:lvl1pPr algn="l">
              <a:defRPr/>
            </a:lvl1pPr>
          </a:lstStyle>
          <a:p>
            <a:pPr>
              <a:defRPr/>
            </a:pPr>
            <a:fld id="{F961BD6B-C877-4A33-AC0D-1A95236BB2B4}" type="datetime1">
              <a:rPr lang="en-US" altLang="ja-JP" smtClean="0"/>
              <a:t>11/26/2013</a:t>
            </a:fld>
            <a:endParaRPr lang="en-US"/>
          </a:p>
        </p:txBody>
      </p:sp>
      <p:sp>
        <p:nvSpPr>
          <p:cNvPr id="9" name="フッター プレースホルダ 5"/>
          <p:cNvSpPr>
            <a:spLocks noGrp="1"/>
          </p:cNvSpPr>
          <p:nvPr>
            <p:ph type="ftr" sz="quarter" idx="11"/>
          </p:nvPr>
        </p:nvSpPr>
        <p:spPr/>
        <p:txBody>
          <a:bodyPr/>
          <a:lstStyle>
            <a:lvl1pPr>
              <a:defRPr/>
            </a:lvl1pPr>
          </a:lstStyle>
          <a:p>
            <a:pPr>
              <a:defRPr/>
            </a:pPr>
            <a:endParaRPr lang="en-US"/>
          </a:p>
        </p:txBody>
      </p:sp>
      <p:sp>
        <p:nvSpPr>
          <p:cNvPr id="10" name="スライド番号プレースホルダ 6"/>
          <p:cNvSpPr>
            <a:spLocks noGrp="1"/>
          </p:cNvSpPr>
          <p:nvPr>
            <p:ph type="sldNum" sz="quarter" idx="12"/>
          </p:nvPr>
        </p:nvSpPr>
        <p:spPr/>
        <p:txBody>
          <a:bodyPr/>
          <a:lstStyle>
            <a:lvl1pPr algn="l">
              <a:defRPr/>
            </a:lvl1pPr>
          </a:lstStyle>
          <a:p>
            <a:pPr>
              <a:defRPr/>
            </a:pPr>
            <a:fld id="{D30047F8-3B9F-4448-83F4-F46C0FA566C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4"/>
          <p:cNvSpPr>
            <a:spLocks noChangeShapeType="1"/>
          </p:cNvSpPr>
          <p:nvPr/>
        </p:nvSpPr>
        <p:spPr bwMode="auto">
          <a:xfrm>
            <a:off x="534991" y="7004050"/>
            <a:ext cx="9623425" cy="0"/>
          </a:xfrm>
          <a:prstGeom prst="line">
            <a:avLst/>
          </a:prstGeom>
          <a:noFill/>
          <a:ln w="9525" cap="flat" cmpd="sng" algn="ctr">
            <a:solidFill>
              <a:schemeClr val="accent2"/>
            </a:solidFill>
            <a:prstDash val="dash"/>
            <a:round/>
            <a:headEnd type="none" w="med" len="med"/>
            <a:tailEnd type="none" w="med" len="med"/>
          </a:ln>
          <a:effectLst/>
        </p:spPr>
        <p:txBody>
          <a:bodyPr lIns="104251" tIns="52125" rIns="104251" bIns="52125"/>
          <a:lstStyle/>
          <a:p>
            <a:pPr>
              <a:defRPr/>
            </a:pPr>
            <a:endParaRPr kumimoji="0" lang="en-US"/>
          </a:p>
        </p:txBody>
      </p:sp>
      <p:sp>
        <p:nvSpPr>
          <p:cNvPr id="6" name="二等辺三角形 5"/>
          <p:cNvSpPr>
            <a:spLocks noChangeAspect="1"/>
          </p:cNvSpPr>
          <p:nvPr/>
        </p:nvSpPr>
        <p:spPr>
          <a:xfrm rot="5400000">
            <a:off x="496098" y="7127085"/>
            <a:ext cx="211137" cy="13969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7" name="正方形/長方形 6"/>
          <p:cNvSpPr/>
          <p:nvPr/>
        </p:nvSpPr>
        <p:spPr>
          <a:xfrm>
            <a:off x="534988" y="552450"/>
            <a:ext cx="214312" cy="75565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2" name="タイトル 1"/>
          <p:cNvSpPr>
            <a:spLocks noGrp="1"/>
          </p:cNvSpPr>
          <p:nvPr>
            <p:ph type="title"/>
          </p:nvPr>
        </p:nvSpPr>
        <p:spPr>
          <a:xfrm>
            <a:off x="534670" y="552218"/>
            <a:ext cx="9624060" cy="743875"/>
          </a:xfrm>
          <a:ln>
            <a:solidFill>
              <a:schemeClr val="accent1"/>
            </a:solidFill>
          </a:ln>
        </p:spPr>
        <p:txBody>
          <a:bodyPr lIns="312751" anchor="ctr"/>
          <a:lstStyle>
            <a:lvl1pPr algn="r">
              <a:buNone/>
              <a:defRPr sz="2300" b="0">
                <a:solidFill>
                  <a:schemeClr val="tx1"/>
                </a:solidFill>
              </a:defRPr>
            </a:lvl1pPr>
          </a:lstStyle>
          <a:p>
            <a:r>
              <a:rPr lang="ja-JP" altLang="en-US" smtClean="0"/>
              <a:t>マスタ タイトルの書式設定</a:t>
            </a:r>
            <a:endParaRPr lang="en-US"/>
          </a:p>
        </p:txBody>
      </p:sp>
      <p:sp>
        <p:nvSpPr>
          <p:cNvPr id="3" name="図プレースホルダ 2"/>
          <p:cNvSpPr>
            <a:spLocks noGrp="1"/>
          </p:cNvSpPr>
          <p:nvPr>
            <p:ph type="pic" idx="1"/>
          </p:nvPr>
        </p:nvSpPr>
        <p:spPr>
          <a:xfrm>
            <a:off x="534670" y="2100351"/>
            <a:ext cx="9624060" cy="4708146"/>
          </a:xfrm>
          <a:solidFill>
            <a:schemeClr val="tx1">
              <a:shade val="50000"/>
            </a:schemeClr>
          </a:solidFill>
          <a:ln>
            <a:noFill/>
          </a:ln>
          <a:effectLst/>
        </p:spPr>
        <p:txBody>
          <a:bodyPr>
            <a:normAutofit/>
          </a:bodyPr>
          <a:lstStyle>
            <a:lvl1pPr marL="0" indent="0">
              <a:spcBef>
                <a:spcPts val="684"/>
              </a:spcBef>
              <a:buNone/>
              <a:defRPr sz="3700"/>
            </a:lvl1pPr>
          </a:lstStyle>
          <a:p>
            <a:pPr lvl="0"/>
            <a:r>
              <a:rPr lang="ja-JP" altLang="en-US" noProof="0" smtClean="0"/>
              <a:t>アイコンをクリックして図を追加</a:t>
            </a:r>
            <a:endParaRPr lang="en-US" noProof="0" dirty="0"/>
          </a:p>
        </p:txBody>
      </p:sp>
      <p:sp>
        <p:nvSpPr>
          <p:cNvPr id="4" name="テキスト プレースホルダ 3"/>
          <p:cNvSpPr>
            <a:spLocks noGrp="1"/>
          </p:cNvSpPr>
          <p:nvPr>
            <p:ph type="body" sz="half" idx="2"/>
          </p:nvPr>
        </p:nvSpPr>
        <p:spPr>
          <a:xfrm>
            <a:off x="534670" y="1344225"/>
            <a:ext cx="9624060" cy="588098"/>
          </a:xfrm>
        </p:spPr>
        <p:txBody>
          <a:bodyPr anchor="ctr"/>
          <a:lstStyle>
            <a:lvl1pPr marL="0" indent="0" algn="l">
              <a:buFontTx/>
              <a:buNone/>
              <a:defRPr sz="1600"/>
            </a:lvl1pPr>
            <a:lvl2pPr>
              <a:defRPr sz="1400"/>
            </a:lvl2pPr>
            <a:lvl3pPr>
              <a:defRPr sz="1100"/>
            </a:lvl3pPr>
            <a:lvl4pPr>
              <a:defRPr sz="1000"/>
            </a:lvl4pPr>
            <a:lvl5pPr>
              <a:defRPr sz="1000"/>
            </a:lvl5pPr>
          </a:lstStyle>
          <a:p>
            <a:pPr lvl="0"/>
            <a:r>
              <a:rPr lang="ja-JP" altLang="en-US" smtClean="0"/>
              <a:t>マスタ テキストの書式設定</a:t>
            </a:r>
          </a:p>
        </p:txBody>
      </p:sp>
      <p:sp>
        <p:nvSpPr>
          <p:cNvPr id="8" name="日付プレースホルダ 4"/>
          <p:cNvSpPr>
            <a:spLocks noGrp="1"/>
          </p:cNvSpPr>
          <p:nvPr>
            <p:ph type="dt" sz="half" idx="10"/>
          </p:nvPr>
        </p:nvSpPr>
        <p:spPr/>
        <p:txBody>
          <a:bodyPr/>
          <a:lstStyle>
            <a:lvl1pPr algn="l">
              <a:defRPr/>
            </a:lvl1pPr>
          </a:lstStyle>
          <a:p>
            <a:pPr>
              <a:defRPr/>
            </a:pPr>
            <a:fld id="{C76D15FA-3ECD-4A62-9237-BAB670D756C1}" type="datetime1">
              <a:rPr lang="en-US" altLang="ja-JP" smtClean="0"/>
              <a:t>11/26/2013</a:t>
            </a:fld>
            <a:endParaRPr lang="en-US"/>
          </a:p>
        </p:txBody>
      </p:sp>
      <p:sp>
        <p:nvSpPr>
          <p:cNvPr id="9" name="フッター プレースホルダ 5"/>
          <p:cNvSpPr>
            <a:spLocks noGrp="1"/>
          </p:cNvSpPr>
          <p:nvPr>
            <p:ph type="ftr" sz="quarter" idx="11"/>
          </p:nvPr>
        </p:nvSpPr>
        <p:spPr/>
        <p:txBody>
          <a:bodyPr/>
          <a:lstStyle>
            <a:lvl1pPr>
              <a:defRPr/>
            </a:lvl1pPr>
          </a:lstStyle>
          <a:p>
            <a:pPr>
              <a:defRPr/>
            </a:pPr>
            <a:endParaRPr lang="en-US"/>
          </a:p>
        </p:txBody>
      </p:sp>
      <p:sp>
        <p:nvSpPr>
          <p:cNvPr id="10" name="スライド番号プレースホルダ 6"/>
          <p:cNvSpPr>
            <a:spLocks noGrp="1"/>
          </p:cNvSpPr>
          <p:nvPr>
            <p:ph type="sldNum" sz="quarter" idx="12"/>
          </p:nvPr>
        </p:nvSpPr>
        <p:spPr/>
        <p:txBody>
          <a:bodyPr/>
          <a:lstStyle>
            <a:lvl1pPr algn="l">
              <a:defRPr/>
            </a:lvl1pPr>
          </a:lstStyle>
          <a:p>
            <a:pPr>
              <a:defRPr/>
            </a:pPr>
            <a:fld id="{2DDABC06-6874-4C4E-96C8-A980D01F1A49}"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21"/>
          <p:cNvSpPr>
            <a:spLocks noGrp="1"/>
          </p:cNvSpPr>
          <p:nvPr>
            <p:ph type="title"/>
          </p:nvPr>
        </p:nvSpPr>
        <p:spPr bwMode="auto">
          <a:xfrm>
            <a:off x="534991" y="168275"/>
            <a:ext cx="9623425" cy="1092200"/>
          </a:xfrm>
          <a:prstGeom prst="rect">
            <a:avLst/>
          </a:prstGeom>
          <a:noFill/>
          <a:ln w="9525">
            <a:noFill/>
            <a:miter lim="800000"/>
            <a:headEnd/>
            <a:tailEnd/>
          </a:ln>
        </p:spPr>
        <p:txBody>
          <a:bodyPr vert="horz" wrap="square" lIns="104251" tIns="52125" rIns="104251" bIns="52125" numCol="1" anchor="b" anchorCtr="0" compatLnSpc="1">
            <a:prstTxWarp prst="textNoShape">
              <a:avLst/>
            </a:prstTxWarp>
          </a:bodyPr>
          <a:lstStyle/>
          <a:p>
            <a:pPr lvl="0"/>
            <a:r>
              <a:rPr lang="ja-JP" altLang="en-US" dirty="0" smtClean="0"/>
              <a:t>マスタ タイトルの書式設定</a:t>
            </a:r>
            <a:endParaRPr lang="en-US" dirty="0" smtClean="0"/>
          </a:p>
        </p:txBody>
      </p:sp>
      <p:sp>
        <p:nvSpPr>
          <p:cNvPr id="1027" name="テキスト プレースホルダ 12"/>
          <p:cNvSpPr>
            <a:spLocks noGrp="1"/>
          </p:cNvSpPr>
          <p:nvPr>
            <p:ph type="body" idx="1"/>
          </p:nvPr>
        </p:nvSpPr>
        <p:spPr bwMode="auto">
          <a:xfrm>
            <a:off x="534991" y="1344616"/>
            <a:ext cx="9623425" cy="5413375"/>
          </a:xfrm>
          <a:prstGeom prst="rect">
            <a:avLst/>
          </a:prstGeom>
          <a:noFill/>
          <a:ln w="9525">
            <a:noFill/>
            <a:miter lim="800000"/>
            <a:headEnd/>
            <a:tailEnd/>
          </a:ln>
        </p:spPr>
        <p:txBody>
          <a:bodyPr vert="horz" wrap="square" lIns="104251" tIns="52125" rIns="104251" bIns="52125"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smtClean="0"/>
          </a:p>
        </p:txBody>
      </p:sp>
      <p:sp>
        <p:nvSpPr>
          <p:cNvPr id="14" name="日付プレースホルダ 13"/>
          <p:cNvSpPr>
            <a:spLocks noGrp="1"/>
          </p:cNvSpPr>
          <p:nvPr>
            <p:ph type="dt" sz="half" idx="2"/>
          </p:nvPr>
        </p:nvSpPr>
        <p:spPr>
          <a:xfrm>
            <a:off x="7485066" y="7008816"/>
            <a:ext cx="2676525" cy="403225"/>
          </a:xfrm>
          <a:prstGeom prst="rect">
            <a:avLst/>
          </a:prstGeom>
        </p:spPr>
        <p:txBody>
          <a:bodyPr vert="horz" lIns="104251" tIns="52125" rIns="104251" bIns="52125"/>
          <a:lstStyle>
            <a:lvl1pPr algn="r" eaLnBrk="1" latinLnBrk="0" hangingPunct="1">
              <a:defRPr kumimoji="0" sz="1600" smtClean="0">
                <a:solidFill>
                  <a:schemeClr val="tx2"/>
                </a:solidFill>
              </a:defRPr>
            </a:lvl1pPr>
          </a:lstStyle>
          <a:p>
            <a:pPr>
              <a:defRPr/>
            </a:pPr>
            <a:fld id="{9E448C50-A6EC-4502-9C60-A4CB3E87EB6E}" type="datetime1">
              <a:rPr lang="en-US" altLang="ja-JP" smtClean="0"/>
              <a:t>11/26/2013</a:t>
            </a:fld>
            <a:endParaRPr lang="en-US" dirty="0"/>
          </a:p>
        </p:txBody>
      </p:sp>
      <p:sp>
        <p:nvSpPr>
          <p:cNvPr id="3" name="フッター プレースホルダ 2"/>
          <p:cNvSpPr>
            <a:spLocks noGrp="1"/>
          </p:cNvSpPr>
          <p:nvPr>
            <p:ph type="ftr" sz="quarter" idx="3"/>
          </p:nvPr>
        </p:nvSpPr>
        <p:spPr>
          <a:xfrm>
            <a:off x="3389316" y="7008816"/>
            <a:ext cx="4098925" cy="403225"/>
          </a:xfrm>
          <a:prstGeom prst="rect">
            <a:avLst/>
          </a:prstGeom>
        </p:spPr>
        <p:txBody>
          <a:bodyPr vert="horz" lIns="104251" tIns="52125" rIns="104251" bIns="52125"/>
          <a:lstStyle>
            <a:lvl1pPr algn="r" eaLnBrk="1" latinLnBrk="0" hangingPunct="1">
              <a:defRPr kumimoji="0" sz="1600" dirty="0">
                <a:solidFill>
                  <a:schemeClr val="tx2"/>
                </a:solidFill>
              </a:defRPr>
            </a:lvl1pPr>
          </a:lstStyle>
          <a:p>
            <a:pPr>
              <a:defRPr/>
            </a:pPr>
            <a:endParaRPr lang="en-US"/>
          </a:p>
        </p:txBody>
      </p:sp>
      <p:sp>
        <p:nvSpPr>
          <p:cNvPr id="23" name="スライド番号プレースホルダ 22"/>
          <p:cNvSpPr>
            <a:spLocks noGrp="1"/>
          </p:cNvSpPr>
          <p:nvPr>
            <p:ph type="sldNum" sz="quarter" idx="4"/>
          </p:nvPr>
        </p:nvSpPr>
        <p:spPr>
          <a:xfrm>
            <a:off x="715963" y="7008816"/>
            <a:ext cx="2317750" cy="403225"/>
          </a:xfrm>
          <a:prstGeom prst="rect">
            <a:avLst/>
          </a:prstGeom>
        </p:spPr>
        <p:txBody>
          <a:bodyPr vert="horz" lIns="104251" tIns="52125" rIns="104251" bIns="52125"/>
          <a:lstStyle>
            <a:lvl1pPr algn="ctr" eaLnBrk="1" latinLnBrk="0" hangingPunct="1">
              <a:defRPr kumimoji="0" sz="1600" smtClean="0">
                <a:solidFill>
                  <a:schemeClr val="tx2"/>
                </a:solidFill>
              </a:defRPr>
            </a:lvl1pPr>
          </a:lstStyle>
          <a:p>
            <a:pPr>
              <a:defRPr/>
            </a:pPr>
            <a:fld id="{99829379-E1E0-453E-A010-4B1240BF7037}" type="slidenum">
              <a:rPr lang="en-US"/>
              <a:pPr>
                <a:defRPr/>
              </a:pPr>
              <a:t>‹#›</a:t>
            </a:fld>
            <a:endParaRPr lang="en-US" dirty="0">
              <a:solidFill>
                <a:srgbClr val="FFFFFF"/>
              </a:solidFill>
              <a:latin typeface="+mj-lt"/>
              <a:ea typeface="+mj-ea"/>
              <a:cs typeface="+mj-cs"/>
            </a:endParaRPr>
          </a:p>
        </p:txBody>
      </p:sp>
      <p:sp>
        <p:nvSpPr>
          <p:cNvPr id="28" name="直線コネクタ 27"/>
          <p:cNvSpPr>
            <a:spLocks noChangeShapeType="1"/>
          </p:cNvSpPr>
          <p:nvPr/>
        </p:nvSpPr>
        <p:spPr bwMode="auto">
          <a:xfrm>
            <a:off x="534991" y="7004050"/>
            <a:ext cx="9623425" cy="0"/>
          </a:xfrm>
          <a:prstGeom prst="line">
            <a:avLst/>
          </a:prstGeom>
          <a:noFill/>
          <a:ln w="9525" cap="flat" cmpd="sng" algn="ctr">
            <a:solidFill>
              <a:schemeClr val="accent2"/>
            </a:solidFill>
            <a:prstDash val="dash"/>
            <a:round/>
            <a:headEnd type="none" w="med" len="med"/>
            <a:tailEnd type="none" w="med" len="med"/>
          </a:ln>
          <a:effectLst/>
        </p:spPr>
        <p:txBody>
          <a:bodyPr lIns="104251" tIns="52125" rIns="104251" bIns="52125"/>
          <a:lstStyle/>
          <a:p>
            <a:pPr>
              <a:defRPr/>
            </a:pPr>
            <a:endParaRPr kumimoji="0" lang="en-US"/>
          </a:p>
        </p:txBody>
      </p:sp>
      <p:sp>
        <p:nvSpPr>
          <p:cNvPr id="29" name="直線コネクタ 28"/>
          <p:cNvSpPr>
            <a:spLocks noChangeShapeType="1"/>
          </p:cNvSpPr>
          <p:nvPr/>
        </p:nvSpPr>
        <p:spPr bwMode="auto">
          <a:xfrm>
            <a:off x="534991" y="1260475"/>
            <a:ext cx="9623425" cy="0"/>
          </a:xfrm>
          <a:prstGeom prst="line">
            <a:avLst/>
          </a:prstGeom>
          <a:noFill/>
          <a:ln w="9525" cap="flat" cmpd="sng" algn="ctr">
            <a:solidFill>
              <a:schemeClr val="accent2"/>
            </a:solidFill>
            <a:prstDash val="dash"/>
            <a:round/>
            <a:headEnd type="none" w="med" len="med"/>
            <a:tailEnd type="none" w="med" len="med"/>
          </a:ln>
          <a:effectLst/>
        </p:spPr>
        <p:txBody>
          <a:bodyPr lIns="104251" tIns="52125" rIns="104251" bIns="52125"/>
          <a:lstStyle/>
          <a:p>
            <a:pPr>
              <a:defRPr/>
            </a:pPr>
            <a:endParaRPr kumimoji="0" lang="en-US"/>
          </a:p>
        </p:txBody>
      </p:sp>
      <p:sp>
        <p:nvSpPr>
          <p:cNvPr id="10" name="二等辺三角形 9"/>
          <p:cNvSpPr>
            <a:spLocks noChangeAspect="1"/>
          </p:cNvSpPr>
          <p:nvPr/>
        </p:nvSpPr>
        <p:spPr>
          <a:xfrm rot="5400000">
            <a:off x="496098" y="7127085"/>
            <a:ext cx="211137" cy="13969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11" name="Text Box 13"/>
          <p:cNvSpPr txBox="1">
            <a:spLocks noChangeArrowheads="1"/>
          </p:cNvSpPr>
          <p:nvPr/>
        </p:nvSpPr>
        <p:spPr bwMode="auto">
          <a:xfrm>
            <a:off x="4211641" y="-30160"/>
            <a:ext cx="6440487" cy="455613"/>
          </a:xfrm>
          <a:prstGeom prst="rect">
            <a:avLst/>
          </a:prstGeom>
          <a:noFill/>
          <a:ln w="9525">
            <a:noFill/>
            <a:miter lim="800000"/>
            <a:headEnd/>
            <a:tailEnd/>
          </a:ln>
          <a:effectLst/>
        </p:spPr>
        <p:txBody>
          <a:bodyPr lIns="104251" tIns="52125" rIns="104251" bIns="52125">
            <a:spAutoFit/>
          </a:bodyPr>
          <a:lstStyle/>
          <a:p>
            <a:pPr algn="r" defTabSz="1042436">
              <a:defRPr/>
            </a:pPr>
            <a:endParaRPr lang="ja-JP" altLang="ja-JP" sz="2300" b="1" dirty="0">
              <a:solidFill>
                <a:schemeClr val="tx1"/>
              </a:solidFill>
              <a:latin typeface="ＭＳ Ｐゴシック" charset="-128"/>
            </a:endParaRPr>
          </a:p>
        </p:txBody>
      </p:sp>
    </p:spTree>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iming>
    <p:tnLst>
      <p:par>
        <p:cTn id="1" dur="indefinite" restart="never" nodeType="tmRoot"/>
      </p:par>
    </p:tnLst>
  </p:timing>
  <p:hf hdr="0" ftr="0" dt="0"/>
  <p:txStyles>
    <p:titleStyle>
      <a:lvl1pPr algn="l" rtl="0" fontAlgn="base">
        <a:spcBef>
          <a:spcPct val="0"/>
        </a:spcBef>
        <a:spcAft>
          <a:spcPct val="0"/>
        </a:spcAft>
        <a:defRPr kumimoji="1" sz="3700" kern="1200">
          <a:solidFill>
            <a:schemeClr val="tx1"/>
          </a:solidFill>
          <a:latin typeface="+mj-lt"/>
          <a:ea typeface="+mj-ea"/>
          <a:cs typeface="+mj-cs"/>
        </a:defRPr>
      </a:lvl1pPr>
      <a:lvl2pPr algn="l" rtl="0" fontAlgn="base">
        <a:spcBef>
          <a:spcPct val="0"/>
        </a:spcBef>
        <a:spcAft>
          <a:spcPct val="0"/>
        </a:spcAft>
        <a:defRPr kumimoji="1" sz="3700">
          <a:solidFill>
            <a:schemeClr val="tx2"/>
          </a:solidFill>
          <a:latin typeface="Bookman Old Style" pitchFamily="18" charset="0"/>
          <a:ea typeface="HG明朝E" pitchFamily="17" charset="-128"/>
        </a:defRPr>
      </a:lvl2pPr>
      <a:lvl3pPr algn="l" rtl="0" fontAlgn="base">
        <a:spcBef>
          <a:spcPct val="0"/>
        </a:spcBef>
        <a:spcAft>
          <a:spcPct val="0"/>
        </a:spcAft>
        <a:defRPr kumimoji="1" sz="3700">
          <a:solidFill>
            <a:schemeClr val="tx2"/>
          </a:solidFill>
          <a:latin typeface="Bookman Old Style" pitchFamily="18" charset="0"/>
          <a:ea typeface="HG明朝E" pitchFamily="17" charset="-128"/>
        </a:defRPr>
      </a:lvl3pPr>
      <a:lvl4pPr algn="l" rtl="0" fontAlgn="base">
        <a:spcBef>
          <a:spcPct val="0"/>
        </a:spcBef>
        <a:spcAft>
          <a:spcPct val="0"/>
        </a:spcAft>
        <a:defRPr kumimoji="1" sz="3700">
          <a:solidFill>
            <a:schemeClr val="tx2"/>
          </a:solidFill>
          <a:latin typeface="Bookman Old Style" pitchFamily="18" charset="0"/>
          <a:ea typeface="HG明朝E" pitchFamily="17" charset="-128"/>
        </a:defRPr>
      </a:lvl4pPr>
      <a:lvl5pPr algn="l" rtl="0" fontAlgn="base">
        <a:spcBef>
          <a:spcPct val="0"/>
        </a:spcBef>
        <a:spcAft>
          <a:spcPct val="0"/>
        </a:spcAft>
        <a:defRPr kumimoji="1" sz="3700">
          <a:solidFill>
            <a:schemeClr val="tx2"/>
          </a:solidFill>
          <a:latin typeface="Bookman Old Style" pitchFamily="18" charset="0"/>
          <a:ea typeface="HG明朝E" pitchFamily="17" charset="-128"/>
        </a:defRPr>
      </a:lvl5pPr>
      <a:lvl6pPr marL="456960" algn="l" rtl="0" fontAlgn="base">
        <a:spcBef>
          <a:spcPct val="0"/>
        </a:spcBef>
        <a:spcAft>
          <a:spcPct val="0"/>
        </a:spcAft>
        <a:defRPr kumimoji="1" sz="3700">
          <a:solidFill>
            <a:schemeClr val="tx2"/>
          </a:solidFill>
          <a:latin typeface="Bookman Old Style" pitchFamily="18" charset="0"/>
          <a:ea typeface="HG明朝E" pitchFamily="17" charset="-128"/>
        </a:defRPr>
      </a:lvl6pPr>
      <a:lvl7pPr marL="913915" algn="l" rtl="0" fontAlgn="base">
        <a:spcBef>
          <a:spcPct val="0"/>
        </a:spcBef>
        <a:spcAft>
          <a:spcPct val="0"/>
        </a:spcAft>
        <a:defRPr kumimoji="1" sz="3700">
          <a:solidFill>
            <a:schemeClr val="tx2"/>
          </a:solidFill>
          <a:latin typeface="Bookman Old Style" pitchFamily="18" charset="0"/>
          <a:ea typeface="HG明朝E" pitchFamily="17" charset="-128"/>
        </a:defRPr>
      </a:lvl7pPr>
      <a:lvl8pPr marL="1370874" algn="l" rtl="0" fontAlgn="base">
        <a:spcBef>
          <a:spcPct val="0"/>
        </a:spcBef>
        <a:spcAft>
          <a:spcPct val="0"/>
        </a:spcAft>
        <a:defRPr kumimoji="1" sz="3700">
          <a:solidFill>
            <a:schemeClr val="tx2"/>
          </a:solidFill>
          <a:latin typeface="Bookman Old Style" pitchFamily="18" charset="0"/>
          <a:ea typeface="HG明朝E" pitchFamily="17" charset="-128"/>
        </a:defRPr>
      </a:lvl8pPr>
      <a:lvl9pPr marL="1827831" algn="l" rtl="0" fontAlgn="base">
        <a:spcBef>
          <a:spcPct val="0"/>
        </a:spcBef>
        <a:spcAft>
          <a:spcPct val="0"/>
        </a:spcAft>
        <a:defRPr kumimoji="1" sz="3700">
          <a:solidFill>
            <a:schemeClr val="tx2"/>
          </a:solidFill>
          <a:latin typeface="Bookman Old Style" pitchFamily="18" charset="0"/>
          <a:ea typeface="HG明朝E" pitchFamily="17" charset="-128"/>
        </a:defRPr>
      </a:lvl9pPr>
    </p:titleStyle>
    <p:body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3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3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3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521252" algn="l" rtl="0" eaLnBrk="1" latinLnBrk="0" hangingPunct="1">
        <a:defRPr kumimoji="1" kern="1200">
          <a:solidFill>
            <a:schemeClr val="tx1"/>
          </a:solidFill>
          <a:latin typeface="+mn-lt"/>
          <a:ea typeface="+mn-ea"/>
          <a:cs typeface="+mn-cs"/>
        </a:defRPr>
      </a:lvl2pPr>
      <a:lvl3pPr marL="1042504" algn="l" rtl="0" eaLnBrk="1" latinLnBrk="0" hangingPunct="1">
        <a:defRPr kumimoji="1" kern="1200">
          <a:solidFill>
            <a:schemeClr val="tx1"/>
          </a:solidFill>
          <a:latin typeface="+mn-lt"/>
          <a:ea typeface="+mn-ea"/>
          <a:cs typeface="+mn-cs"/>
        </a:defRPr>
      </a:lvl3pPr>
      <a:lvl4pPr marL="1563756" algn="l" rtl="0" eaLnBrk="1" latinLnBrk="0" hangingPunct="1">
        <a:defRPr kumimoji="1" kern="1200">
          <a:solidFill>
            <a:schemeClr val="tx1"/>
          </a:solidFill>
          <a:latin typeface="+mn-lt"/>
          <a:ea typeface="+mn-ea"/>
          <a:cs typeface="+mn-cs"/>
        </a:defRPr>
      </a:lvl4pPr>
      <a:lvl5pPr marL="2085008" algn="l" rtl="0" eaLnBrk="1" latinLnBrk="0" hangingPunct="1">
        <a:defRPr kumimoji="1" kern="1200">
          <a:solidFill>
            <a:schemeClr val="tx1"/>
          </a:solidFill>
          <a:latin typeface="+mn-lt"/>
          <a:ea typeface="+mn-ea"/>
          <a:cs typeface="+mn-cs"/>
        </a:defRPr>
      </a:lvl5pPr>
      <a:lvl6pPr marL="2606259" algn="l" rtl="0" eaLnBrk="1" latinLnBrk="0" hangingPunct="1">
        <a:defRPr kumimoji="1" kern="1200">
          <a:solidFill>
            <a:schemeClr val="tx1"/>
          </a:solidFill>
          <a:latin typeface="+mn-lt"/>
          <a:ea typeface="+mn-ea"/>
          <a:cs typeface="+mn-cs"/>
        </a:defRPr>
      </a:lvl6pPr>
      <a:lvl7pPr marL="3127512" algn="l" rtl="0" eaLnBrk="1" latinLnBrk="0" hangingPunct="1">
        <a:defRPr kumimoji="1" kern="1200">
          <a:solidFill>
            <a:schemeClr val="tx1"/>
          </a:solidFill>
          <a:latin typeface="+mn-lt"/>
          <a:ea typeface="+mn-ea"/>
          <a:cs typeface="+mn-cs"/>
        </a:defRPr>
      </a:lvl7pPr>
      <a:lvl8pPr marL="3648764" algn="l" rtl="0" eaLnBrk="1" latinLnBrk="0" hangingPunct="1">
        <a:defRPr kumimoji="1" kern="1200">
          <a:solidFill>
            <a:schemeClr val="tx1"/>
          </a:solidFill>
          <a:latin typeface="+mn-lt"/>
          <a:ea typeface="+mn-ea"/>
          <a:cs typeface="+mn-cs"/>
        </a:defRPr>
      </a:lvl8pPr>
      <a:lvl9pPr marL="4170015"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ctrTitle"/>
          </p:nvPr>
        </p:nvSpPr>
        <p:spPr/>
        <p:txBody>
          <a:bodyPr/>
          <a:lstStyle/>
          <a:p>
            <a:pPr algn="ctr"/>
            <a:r>
              <a:rPr lang="ja-JP" altLang="en-US" sz="3600" dirty="0" smtClean="0"/>
              <a:t>情報工学演習</a:t>
            </a:r>
            <a:r>
              <a:rPr lang="en-US" altLang="ja-JP" sz="3600" dirty="0" smtClean="0"/>
              <a:t>I</a:t>
            </a:r>
            <a:r>
              <a:rPr lang="en-US" altLang="zh-TW" sz="3600" dirty="0" smtClean="0"/>
              <a:t/>
            </a:r>
            <a:br>
              <a:rPr lang="en-US" altLang="zh-TW" sz="3600" dirty="0" smtClean="0"/>
            </a:br>
            <a:r>
              <a:rPr lang="ja-JP" altLang="en-US" sz="3600" smtClean="0"/>
              <a:t>第９回</a:t>
            </a:r>
            <a:endParaRPr lang="ja-JP" altLang="en-US" sz="3400" dirty="0" smtClean="0"/>
          </a:p>
        </p:txBody>
      </p:sp>
      <p:sp>
        <p:nvSpPr>
          <p:cNvPr id="3" name="サブタイトル 2"/>
          <p:cNvSpPr>
            <a:spLocks noGrp="1"/>
          </p:cNvSpPr>
          <p:nvPr>
            <p:ph type="subTitle" idx="1"/>
          </p:nvPr>
        </p:nvSpPr>
        <p:spPr/>
        <p:txBody>
          <a:bodyPr>
            <a:noAutofit/>
          </a:bodyPr>
          <a:lstStyle/>
          <a:p>
            <a:pPr algn="ctr" fontAlgn="auto">
              <a:spcBef>
                <a:spcPts val="600"/>
              </a:spcBef>
              <a:spcAft>
                <a:spcPts val="0"/>
              </a:spcAft>
              <a:buClr>
                <a:srgbClr val="F07F09"/>
              </a:buClr>
              <a:defRPr/>
            </a:pPr>
            <a:r>
              <a:rPr lang="en-US" altLang="ja-JP" sz="2800" dirty="0">
                <a:solidFill>
                  <a:srgbClr val="323232"/>
                </a:solidFill>
              </a:rPr>
              <a:t>C++</a:t>
            </a:r>
            <a:r>
              <a:rPr lang="ja-JP" altLang="en-US" sz="2800" dirty="0">
                <a:solidFill>
                  <a:srgbClr val="323232"/>
                </a:solidFill>
              </a:rPr>
              <a:t>の演習</a:t>
            </a:r>
            <a:r>
              <a:rPr lang="en-US" altLang="ja-JP" sz="2800" dirty="0">
                <a:solidFill>
                  <a:srgbClr val="323232"/>
                </a:solidFill>
              </a:rPr>
              <a:t>1</a:t>
            </a:r>
            <a:r>
              <a:rPr lang="ja-JP" altLang="en-US" sz="2800" dirty="0">
                <a:solidFill>
                  <a:srgbClr val="323232"/>
                </a:solidFill>
              </a:rPr>
              <a:t>（クラス）</a:t>
            </a:r>
            <a:endParaRPr lang="en-US" altLang="zh-CN" sz="2800" dirty="0" smtClean="0">
              <a:solidFill>
                <a:srgbClr val="323232"/>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Hello C++</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pPr>
              <a:defRPr/>
            </a:pPr>
            <a:fld id="{F65D1795-BB81-4110-96B4-41B787FA81D8}" type="slidenum">
              <a:rPr lang="en-US" smtClean="0"/>
              <a:pPr>
                <a:defRPr/>
              </a:pPr>
              <a:t>10</a:t>
            </a:fld>
            <a:endParaRPr lang="en-US" dirty="0"/>
          </a:p>
        </p:txBody>
      </p:sp>
    </p:spTree>
    <p:extLst>
      <p:ext uri="{BB962C8B-B14F-4D97-AF65-F5344CB8AC3E}">
        <p14:creationId xmlns:p14="http://schemas.microsoft.com/office/powerpoint/2010/main" val="23551373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endParaRPr kumimoji="1" lang="ja-JP" altLang="en-US" dirty="0"/>
          </a:p>
        </p:txBody>
      </p:sp>
      <p:sp>
        <p:nvSpPr>
          <p:cNvPr id="3" name="コンテンツ プレースホルダー 2"/>
          <p:cNvSpPr>
            <a:spLocks noGrp="1"/>
          </p:cNvSpPr>
          <p:nvPr>
            <p:ph sz="quarter" idx="1"/>
          </p:nvPr>
        </p:nvSpPr>
        <p:spPr/>
        <p:txBody>
          <a:bodyPr/>
          <a:lstStyle/>
          <a:p>
            <a:r>
              <a:rPr kumimoji="1" lang="en-US" altLang="ja-JP" dirty="0" smtClean="0"/>
              <a:t>C</a:t>
            </a:r>
            <a:r>
              <a:rPr kumimoji="1" lang="ja-JP" altLang="en-US" dirty="0" smtClean="0"/>
              <a:t>言語の拡張</a:t>
            </a:r>
            <a:endParaRPr kumimoji="1" lang="en-US" altLang="ja-JP" dirty="0" smtClean="0"/>
          </a:p>
          <a:p>
            <a:pPr lvl="1"/>
            <a:r>
              <a:rPr kumimoji="1" lang="ja-JP" altLang="en-US" dirty="0" smtClean="0"/>
              <a:t>クラス、仮想関数、多重定義、多重継承、テンプレート、例外処理などの</a:t>
            </a:r>
            <a:r>
              <a:rPr lang="ja-JP" altLang="en-US" dirty="0" smtClean="0"/>
              <a:t>導入</a:t>
            </a:r>
            <a:endParaRPr lang="en-US" altLang="ja-JP" dirty="0" smtClean="0"/>
          </a:p>
          <a:p>
            <a:pPr lvl="1"/>
            <a:r>
              <a:rPr lang="en-US" altLang="ja-JP" dirty="0" smtClean="0"/>
              <a:t>C++</a:t>
            </a:r>
            <a:r>
              <a:rPr lang="ja-JP" altLang="en-US" dirty="0" smtClean="0"/>
              <a:t>の当初の名前は「</a:t>
            </a:r>
            <a:r>
              <a:rPr lang="en-US" altLang="ja-JP" dirty="0"/>
              <a:t>C with Classes</a:t>
            </a:r>
            <a:r>
              <a:rPr lang="ja-JP" altLang="en-US" dirty="0" smtClean="0"/>
              <a:t>」だった</a:t>
            </a:r>
            <a:endParaRPr lang="en-US" altLang="ja-JP" dirty="0" smtClean="0"/>
          </a:p>
          <a:p>
            <a:pPr lvl="1"/>
            <a:endParaRPr kumimoji="1" lang="en-US" altLang="ja-JP" dirty="0" smtClean="0"/>
          </a:p>
          <a:p>
            <a:r>
              <a:rPr lang="en-US" altLang="ja-JP" dirty="0"/>
              <a:t>C++</a:t>
            </a:r>
            <a:r>
              <a:rPr lang="ja-JP" altLang="en-US" dirty="0"/>
              <a:t>は、基本的に</a:t>
            </a:r>
            <a:r>
              <a:rPr lang="en-US" altLang="ja-JP" dirty="0"/>
              <a:t>C</a:t>
            </a:r>
            <a:r>
              <a:rPr lang="ja-JP" altLang="en-US" dirty="0"/>
              <a:t>言語の上位</a:t>
            </a:r>
            <a:r>
              <a:rPr lang="ja-JP" altLang="en-US" dirty="0" smtClean="0"/>
              <a:t>互換</a:t>
            </a:r>
            <a:endParaRPr lang="en-US" altLang="ja-JP" dirty="0" smtClean="0"/>
          </a:p>
          <a:p>
            <a:pPr lvl="1"/>
            <a:r>
              <a:rPr lang="ja-JP" altLang="en-US" dirty="0" smtClean="0"/>
              <a:t>ほとんど</a:t>
            </a:r>
            <a:r>
              <a:rPr lang="en-US" altLang="ja-JP" dirty="0" smtClean="0"/>
              <a:t>C</a:t>
            </a:r>
            <a:r>
              <a:rPr lang="ja-JP" altLang="en-US" dirty="0" smtClean="0"/>
              <a:t>言語で、一部だけ</a:t>
            </a:r>
            <a:r>
              <a:rPr lang="en-US" altLang="ja-JP" dirty="0" smtClean="0"/>
              <a:t>C++</a:t>
            </a:r>
            <a:r>
              <a:rPr lang="ja-JP" altLang="en-US" dirty="0" smtClean="0"/>
              <a:t>のソースコードも書ける</a:t>
            </a:r>
            <a:endParaRPr lang="en-US" altLang="ja-JP" dirty="0" smtClean="0"/>
          </a:p>
          <a:p>
            <a:pPr lvl="1"/>
            <a:r>
              <a:rPr lang="en-US" altLang="ja-JP" dirty="0" smtClean="0">
                <a:sym typeface="Wingdings" panose="05000000000000000000" pitchFamily="2" charset="2"/>
              </a:rPr>
              <a:t>C++</a:t>
            </a:r>
            <a:r>
              <a:rPr lang="ja-JP" altLang="en-US" dirty="0" smtClean="0">
                <a:sym typeface="Wingdings" panose="05000000000000000000" pitchFamily="2" charset="2"/>
              </a:rPr>
              <a:t>で導入された拡張をうまく使えば、より便利にわかりやすく！</a:t>
            </a:r>
            <a:endParaRPr lang="en-US" altLang="ja-JP" dirty="0" smtClean="0">
              <a:sym typeface="Wingdings" panose="05000000000000000000" pitchFamily="2" charset="2"/>
            </a:endParaRPr>
          </a:p>
          <a:p>
            <a:pPr lvl="2"/>
            <a:r>
              <a:rPr lang="ja-JP" altLang="en-US" dirty="0" smtClean="0"/>
              <a:t>より直感的に</a:t>
            </a:r>
            <a:endParaRPr lang="en-US" altLang="ja-JP" dirty="0" smtClean="0"/>
          </a:p>
          <a:p>
            <a:pPr lvl="2"/>
            <a:r>
              <a:rPr lang="ja-JP" altLang="en-US" dirty="0" smtClean="0"/>
              <a:t>バグを減らす工夫</a:t>
            </a:r>
            <a:endParaRPr lang="en-US" altLang="ja-JP" dirty="0" smtClean="0"/>
          </a:p>
          <a:p>
            <a:pPr lvl="2"/>
            <a:r>
              <a:rPr lang="ja-JP" altLang="en-US" dirty="0" smtClean="0"/>
              <a:t>ソースコードの再利用可能性</a:t>
            </a:r>
            <a:endParaRPr lang="en-US" altLang="ja-JP" dirty="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11</a:t>
            </a:fld>
            <a:endParaRPr lang="en-US"/>
          </a:p>
        </p:txBody>
      </p:sp>
    </p:spTree>
    <p:extLst>
      <p:ext uri="{BB962C8B-B14F-4D97-AF65-F5344CB8AC3E}">
        <p14:creationId xmlns:p14="http://schemas.microsoft.com/office/powerpoint/2010/main" val="33321757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a:t>
            </a:r>
            <a:r>
              <a:rPr lang="en-US" altLang="ja-JP" dirty="0" smtClean="0"/>
              <a:t>++</a:t>
            </a:r>
            <a:r>
              <a:rPr lang="ja-JP" altLang="en-US" dirty="0" smtClean="0"/>
              <a:t>の</a:t>
            </a:r>
            <a:r>
              <a:rPr kumimoji="1" lang="ja-JP" altLang="en-US" dirty="0" smtClean="0"/>
              <a:t>お約束</a:t>
            </a:r>
            <a:endParaRPr kumimoji="1" lang="ja-JP" altLang="en-US" dirty="0"/>
          </a:p>
        </p:txBody>
      </p:sp>
      <p:sp>
        <p:nvSpPr>
          <p:cNvPr id="3" name="コンテンツ プレースホルダー 2"/>
          <p:cNvSpPr>
            <a:spLocks noGrp="1"/>
          </p:cNvSpPr>
          <p:nvPr>
            <p:ph sz="quarter" idx="1"/>
          </p:nvPr>
        </p:nvSpPr>
        <p:spPr/>
        <p:txBody>
          <a:bodyPr/>
          <a:lstStyle/>
          <a:p>
            <a:r>
              <a:rPr lang="ja-JP" altLang="en-US" dirty="0" smtClean="0"/>
              <a:t>ソースコードのファイル名</a:t>
            </a:r>
            <a:endParaRPr lang="en-US" altLang="ja-JP" dirty="0"/>
          </a:p>
          <a:p>
            <a:pPr lvl="1"/>
            <a:r>
              <a:rPr lang="en-US" altLang="ja-JP" dirty="0" smtClean="0"/>
              <a:t>.cc</a:t>
            </a:r>
            <a:r>
              <a:rPr lang="ja-JP" altLang="en-US" dirty="0" smtClean="0"/>
              <a:t>または</a:t>
            </a:r>
            <a:r>
              <a:rPr lang="en-US" altLang="ja-JP" dirty="0" smtClean="0"/>
              <a:t>.</a:t>
            </a:r>
            <a:r>
              <a:rPr lang="en-US" altLang="ja-JP" dirty="0" err="1" smtClean="0"/>
              <a:t>cpp</a:t>
            </a:r>
            <a:r>
              <a:rPr lang="ja-JP" altLang="en-US" dirty="0" smtClean="0"/>
              <a:t>で終わる</a:t>
            </a:r>
            <a:endParaRPr lang="en-US" altLang="ja-JP" dirty="0" smtClean="0"/>
          </a:p>
          <a:p>
            <a:r>
              <a:rPr lang="ja-JP" altLang="en-US" dirty="0" smtClean="0"/>
              <a:t>コンパイル</a:t>
            </a:r>
            <a:endParaRPr lang="en-US" altLang="ja-JP" dirty="0" smtClean="0"/>
          </a:p>
          <a:p>
            <a:pPr lvl="1"/>
            <a:r>
              <a:rPr lang="en-US" altLang="ja-JP" dirty="0" err="1" smtClean="0"/>
              <a:t>gcc</a:t>
            </a:r>
            <a:r>
              <a:rPr lang="ja-JP" altLang="en-US" dirty="0" smtClean="0"/>
              <a:t>の代わりに</a:t>
            </a:r>
            <a:r>
              <a:rPr lang="en-US" altLang="ja-JP" dirty="0"/>
              <a:t>g</a:t>
            </a:r>
            <a:r>
              <a:rPr lang="en-US" altLang="ja-JP" dirty="0" smtClean="0"/>
              <a:t>++ </a:t>
            </a:r>
            <a:r>
              <a:rPr lang="ja-JP" altLang="en-US" dirty="0" smtClean="0"/>
              <a:t>を使う</a:t>
            </a:r>
            <a:endParaRPr lang="en-US" altLang="ja-JP" dirty="0" smtClean="0"/>
          </a:p>
          <a:p>
            <a:pPr lvl="1"/>
            <a:endParaRPr kumimoji="1" lang="en-US" altLang="ja-JP" dirty="0"/>
          </a:p>
          <a:p>
            <a:r>
              <a:rPr kumimoji="1" lang="ja-JP" altLang="en-US" dirty="0" smtClean="0"/>
              <a:t>例：</a:t>
            </a:r>
            <a:r>
              <a:rPr kumimoji="1" lang="en-US" altLang="ja-JP" dirty="0" smtClean="0"/>
              <a:t>g++ hello_c++.cc</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12</a:t>
            </a:fld>
            <a:endParaRPr lang="en-US"/>
          </a:p>
        </p:txBody>
      </p:sp>
    </p:spTree>
    <p:extLst>
      <p:ext uri="{BB962C8B-B14F-4D97-AF65-F5344CB8AC3E}">
        <p14:creationId xmlns:p14="http://schemas.microsoft.com/office/powerpoint/2010/main" val="33085604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Hello world of C++</a:t>
            </a:r>
            <a:endParaRPr kumimoji="1" lang="ja-JP" altLang="en-US" dirty="0"/>
          </a:p>
        </p:txBody>
      </p:sp>
      <p:sp>
        <p:nvSpPr>
          <p:cNvPr id="3" name="コンテンツ プレースホルダー 2"/>
          <p:cNvSpPr>
            <a:spLocks noGrp="1"/>
          </p:cNvSpPr>
          <p:nvPr>
            <p:ph sz="quarter" idx="1"/>
          </p:nvPr>
        </p:nvSpPr>
        <p:spPr>
          <a:xfrm>
            <a:off x="534670" y="1344228"/>
            <a:ext cx="9624060" cy="5606334"/>
          </a:xfrm>
          <a:ln>
            <a:solidFill>
              <a:schemeClr val="tx1"/>
            </a:solidFill>
          </a:ln>
        </p:spPr>
        <p:txBody>
          <a:bodyPr>
            <a:normAutofit fontScale="92500" lnSpcReduction="10000"/>
          </a:bodyPr>
          <a:lstStyle/>
          <a:p>
            <a:pPr marL="0" indent="0">
              <a:buNone/>
            </a:pPr>
            <a:r>
              <a:rPr lang="en-US" altLang="ja-JP" sz="2400" dirty="0"/>
              <a:t>#include &lt;</a:t>
            </a:r>
            <a:r>
              <a:rPr lang="en-US" altLang="ja-JP" sz="2400" dirty="0" err="1"/>
              <a:t>iostream</a:t>
            </a:r>
            <a:r>
              <a:rPr lang="en-US" altLang="ja-JP" sz="2400" dirty="0"/>
              <a:t>&gt; </a:t>
            </a:r>
            <a:r>
              <a:rPr lang="en-US" altLang="ja-JP" sz="2400" dirty="0">
                <a:solidFill>
                  <a:srgbClr val="FF0000"/>
                </a:solidFill>
              </a:rPr>
              <a:t>// C</a:t>
            </a:r>
            <a:r>
              <a:rPr lang="ja-JP" altLang="en-US" sz="2400" dirty="0">
                <a:solidFill>
                  <a:srgbClr val="FF0000"/>
                </a:solidFill>
              </a:rPr>
              <a:t>の</a:t>
            </a:r>
            <a:r>
              <a:rPr lang="en-US" altLang="ja-JP" sz="2400" dirty="0" err="1">
                <a:solidFill>
                  <a:srgbClr val="FF0000"/>
                </a:solidFill>
              </a:rPr>
              <a:t>stdio.h</a:t>
            </a:r>
            <a:r>
              <a:rPr lang="ja-JP" altLang="en-US" sz="2400" dirty="0">
                <a:solidFill>
                  <a:srgbClr val="FF0000"/>
                </a:solidFill>
              </a:rPr>
              <a:t>に相当</a:t>
            </a:r>
          </a:p>
          <a:p>
            <a:pPr marL="0" indent="0">
              <a:buNone/>
            </a:pPr>
            <a:r>
              <a:rPr lang="en-US" altLang="ja-JP" sz="2400" dirty="0"/>
              <a:t>using namespace </a:t>
            </a:r>
            <a:r>
              <a:rPr lang="en-US" altLang="ja-JP" sz="2400" dirty="0" err="1"/>
              <a:t>std</a:t>
            </a:r>
            <a:r>
              <a:rPr lang="en-US" altLang="ja-JP" sz="2400" dirty="0" smtClean="0"/>
              <a:t>;</a:t>
            </a:r>
            <a:r>
              <a:rPr lang="ja-JP" altLang="en-US" sz="2400" dirty="0"/>
              <a:t> </a:t>
            </a:r>
            <a:r>
              <a:rPr lang="en-US" altLang="ja-JP" sz="2400" dirty="0">
                <a:solidFill>
                  <a:srgbClr val="FF0000"/>
                </a:solidFill>
              </a:rPr>
              <a:t>// </a:t>
            </a:r>
            <a:r>
              <a:rPr lang="ja-JP" altLang="en-US" sz="2400" dirty="0" smtClean="0">
                <a:solidFill>
                  <a:srgbClr val="FF0000"/>
                </a:solidFill>
              </a:rPr>
              <a:t>名前空間</a:t>
            </a:r>
            <a:r>
              <a:rPr lang="en-US" altLang="ja-JP" sz="2400" dirty="0" err="1" smtClean="0">
                <a:solidFill>
                  <a:srgbClr val="FF0000"/>
                </a:solidFill>
              </a:rPr>
              <a:t>std</a:t>
            </a:r>
            <a:r>
              <a:rPr lang="ja-JP" altLang="en-US" sz="2400" dirty="0" smtClean="0">
                <a:solidFill>
                  <a:srgbClr val="FF0000"/>
                </a:solidFill>
              </a:rPr>
              <a:t>を使う。とりあえず</a:t>
            </a:r>
            <a:r>
              <a:rPr lang="ja-JP" altLang="en-US" sz="2400" dirty="0">
                <a:solidFill>
                  <a:srgbClr val="FF0000"/>
                </a:solidFill>
              </a:rPr>
              <a:t>お約束</a:t>
            </a:r>
            <a:endParaRPr lang="en-US" altLang="ja-JP" sz="2400" dirty="0">
              <a:solidFill>
                <a:srgbClr val="FF0000"/>
              </a:solidFill>
            </a:endParaRPr>
          </a:p>
          <a:p>
            <a:pPr marL="0" indent="0">
              <a:buNone/>
            </a:pPr>
            <a:endParaRPr lang="en-US" altLang="ja-JP" sz="2400" dirty="0"/>
          </a:p>
          <a:p>
            <a:pPr marL="0" indent="0">
              <a:buNone/>
            </a:pPr>
            <a:r>
              <a:rPr lang="en-US" altLang="ja-JP" sz="2400" dirty="0" err="1"/>
              <a:t>int</a:t>
            </a:r>
            <a:r>
              <a:rPr lang="en-US" altLang="ja-JP" sz="2400" dirty="0"/>
              <a:t> main() {</a:t>
            </a:r>
          </a:p>
          <a:p>
            <a:pPr marL="0" indent="0">
              <a:buNone/>
            </a:pPr>
            <a:r>
              <a:rPr lang="en-US" altLang="ja-JP" sz="2400" dirty="0"/>
              <a:t>  </a:t>
            </a:r>
            <a:r>
              <a:rPr lang="en-US" altLang="ja-JP" sz="2400" dirty="0" err="1"/>
              <a:t>cout</a:t>
            </a:r>
            <a:r>
              <a:rPr lang="en-US" altLang="ja-JP" sz="2400" dirty="0"/>
              <a:t> &lt;&lt; "Hello C++!" &lt;&lt; </a:t>
            </a:r>
            <a:r>
              <a:rPr lang="en-US" altLang="ja-JP" sz="2400" dirty="0" err="1"/>
              <a:t>endl</a:t>
            </a:r>
            <a:r>
              <a:rPr lang="en-US" altLang="ja-JP" sz="2400" dirty="0"/>
              <a:t>; </a:t>
            </a:r>
            <a:r>
              <a:rPr lang="en-US" altLang="ja-JP" sz="2400" dirty="0">
                <a:solidFill>
                  <a:srgbClr val="FF0000"/>
                </a:solidFill>
              </a:rPr>
              <a:t>// </a:t>
            </a:r>
            <a:r>
              <a:rPr lang="ja-JP" altLang="en-US" sz="2400" dirty="0">
                <a:solidFill>
                  <a:srgbClr val="FF0000"/>
                </a:solidFill>
              </a:rPr>
              <a:t>出力の</a:t>
            </a:r>
            <a:r>
              <a:rPr lang="ja-JP" altLang="en-US" sz="2400" dirty="0" smtClean="0">
                <a:solidFill>
                  <a:srgbClr val="FF0000"/>
                </a:solidFill>
              </a:rPr>
              <a:t>構文</a:t>
            </a:r>
            <a:r>
              <a:rPr lang="ja-JP" altLang="en-US" sz="2400" dirty="0">
                <a:solidFill>
                  <a:srgbClr val="FF0000"/>
                </a:solidFill>
              </a:rPr>
              <a:t>。 </a:t>
            </a:r>
            <a:r>
              <a:rPr lang="en-US" altLang="ja-JP" sz="2400" dirty="0" err="1" smtClean="0">
                <a:solidFill>
                  <a:srgbClr val="FF0000"/>
                </a:solidFill>
              </a:rPr>
              <a:t>cout</a:t>
            </a:r>
            <a:r>
              <a:rPr lang="ja-JP" altLang="en-US" sz="2400" dirty="0">
                <a:solidFill>
                  <a:srgbClr val="FF0000"/>
                </a:solidFill>
              </a:rPr>
              <a:t>は標準出力</a:t>
            </a:r>
          </a:p>
          <a:p>
            <a:pPr marL="0" indent="0">
              <a:buNone/>
            </a:pPr>
            <a:endParaRPr lang="ja-JP" altLang="en-US" sz="2400" dirty="0"/>
          </a:p>
          <a:p>
            <a:pPr marL="0" indent="0">
              <a:buNone/>
            </a:pPr>
            <a:r>
              <a:rPr lang="ja-JP" altLang="en-US" sz="2400" dirty="0"/>
              <a:t>  </a:t>
            </a:r>
            <a:r>
              <a:rPr lang="en-US" altLang="ja-JP" sz="2400" dirty="0" err="1"/>
              <a:t>int</a:t>
            </a:r>
            <a:r>
              <a:rPr lang="en-US" altLang="ja-JP" sz="2400" dirty="0"/>
              <a:t> n; </a:t>
            </a:r>
            <a:r>
              <a:rPr lang="en-US" altLang="ja-JP" sz="2400" dirty="0">
                <a:solidFill>
                  <a:srgbClr val="FF0000"/>
                </a:solidFill>
              </a:rPr>
              <a:t>// </a:t>
            </a:r>
            <a:r>
              <a:rPr lang="ja-JP" altLang="en-US" sz="2400" dirty="0">
                <a:solidFill>
                  <a:srgbClr val="FF0000"/>
                </a:solidFill>
              </a:rPr>
              <a:t>宣言</a:t>
            </a:r>
            <a:r>
              <a:rPr lang="ja-JP" altLang="en-US" sz="2400" dirty="0" smtClean="0">
                <a:solidFill>
                  <a:srgbClr val="FF0000"/>
                </a:solidFill>
              </a:rPr>
              <a:t>は、使う</a:t>
            </a:r>
            <a:r>
              <a:rPr lang="ja-JP" altLang="en-US" sz="2400" dirty="0">
                <a:solidFill>
                  <a:srgbClr val="FF0000"/>
                </a:solidFill>
              </a:rPr>
              <a:t>前ならプログラムのどこにあってもよい</a:t>
            </a:r>
          </a:p>
          <a:p>
            <a:pPr marL="0" indent="0">
              <a:buNone/>
            </a:pPr>
            <a:r>
              <a:rPr lang="ja-JP" altLang="en-US" sz="2400" dirty="0"/>
              <a:t>  </a:t>
            </a:r>
            <a:r>
              <a:rPr lang="en-US" altLang="ja-JP" sz="2400" dirty="0" err="1"/>
              <a:t>cout</a:t>
            </a:r>
            <a:r>
              <a:rPr lang="en-US" altLang="ja-JP" sz="2400" dirty="0"/>
              <a:t> &lt;&lt; "n = ";</a:t>
            </a:r>
          </a:p>
          <a:p>
            <a:pPr marL="0" indent="0">
              <a:buNone/>
            </a:pPr>
            <a:r>
              <a:rPr lang="en-US" altLang="ja-JP" sz="2400" dirty="0"/>
              <a:t>  </a:t>
            </a:r>
            <a:r>
              <a:rPr lang="en-US" altLang="ja-JP" sz="2400" dirty="0" err="1"/>
              <a:t>cin</a:t>
            </a:r>
            <a:r>
              <a:rPr lang="en-US" altLang="ja-JP" sz="2400" dirty="0"/>
              <a:t> &gt;&gt; n; </a:t>
            </a:r>
            <a:r>
              <a:rPr lang="en-US" altLang="ja-JP" sz="2400" dirty="0">
                <a:solidFill>
                  <a:srgbClr val="FF0000"/>
                </a:solidFill>
              </a:rPr>
              <a:t>// </a:t>
            </a:r>
            <a:r>
              <a:rPr lang="ja-JP" altLang="en-US" sz="2400" dirty="0">
                <a:solidFill>
                  <a:srgbClr val="FF0000"/>
                </a:solidFill>
              </a:rPr>
              <a:t>入力の</a:t>
            </a:r>
            <a:r>
              <a:rPr lang="ja-JP" altLang="en-US" sz="2400" dirty="0" smtClean="0">
                <a:solidFill>
                  <a:srgbClr val="FF0000"/>
                </a:solidFill>
              </a:rPr>
              <a:t>構文</a:t>
            </a:r>
            <a:r>
              <a:rPr lang="ja-JP" altLang="en-US" sz="2400" dirty="0">
                <a:solidFill>
                  <a:srgbClr val="FF0000"/>
                </a:solidFill>
              </a:rPr>
              <a:t>。 </a:t>
            </a:r>
            <a:r>
              <a:rPr lang="en-US" altLang="ja-JP" sz="2400" dirty="0" err="1" smtClean="0">
                <a:solidFill>
                  <a:srgbClr val="FF0000"/>
                </a:solidFill>
              </a:rPr>
              <a:t>cin</a:t>
            </a:r>
            <a:r>
              <a:rPr lang="ja-JP" altLang="en-US" sz="2400" dirty="0">
                <a:solidFill>
                  <a:srgbClr val="FF0000"/>
                </a:solidFill>
              </a:rPr>
              <a:t>は標準入力</a:t>
            </a:r>
          </a:p>
          <a:p>
            <a:pPr marL="0" indent="0">
              <a:buNone/>
            </a:pPr>
            <a:r>
              <a:rPr lang="ja-JP" altLang="en-US" sz="2400" dirty="0"/>
              <a:t>  </a:t>
            </a:r>
            <a:r>
              <a:rPr lang="en-US" altLang="ja-JP" sz="2400" dirty="0" err="1"/>
              <a:t>int</a:t>
            </a:r>
            <a:r>
              <a:rPr lang="en-US" altLang="ja-JP" sz="2400" dirty="0"/>
              <a:t> s = 0;</a:t>
            </a:r>
          </a:p>
          <a:p>
            <a:pPr marL="0" indent="0">
              <a:buNone/>
            </a:pPr>
            <a:r>
              <a:rPr lang="en-US" altLang="ja-JP" sz="2400" dirty="0"/>
              <a:t>  for (</a:t>
            </a:r>
            <a:r>
              <a:rPr lang="en-US" altLang="ja-JP" sz="2400" dirty="0" err="1"/>
              <a:t>int</a:t>
            </a:r>
            <a:r>
              <a:rPr lang="en-US" altLang="ja-JP" sz="2400" dirty="0"/>
              <a:t> </a:t>
            </a:r>
            <a:r>
              <a:rPr lang="en-US" altLang="ja-JP" sz="2400" dirty="0" err="1"/>
              <a:t>i</a:t>
            </a:r>
            <a:r>
              <a:rPr lang="en-US" altLang="ja-JP" sz="2400" dirty="0"/>
              <a:t>=1; </a:t>
            </a:r>
            <a:r>
              <a:rPr lang="en-US" altLang="ja-JP" sz="2400" dirty="0" err="1"/>
              <a:t>i</a:t>
            </a:r>
            <a:r>
              <a:rPr lang="en-US" altLang="ja-JP" sz="2400" dirty="0"/>
              <a:t>&lt;=n; </a:t>
            </a:r>
            <a:r>
              <a:rPr lang="en-US" altLang="ja-JP" sz="2400" dirty="0" err="1"/>
              <a:t>i</a:t>
            </a:r>
            <a:r>
              <a:rPr lang="en-US" altLang="ja-JP" sz="2400" dirty="0"/>
              <a:t>++) s+=</a:t>
            </a:r>
            <a:r>
              <a:rPr lang="en-US" altLang="ja-JP" sz="2400" dirty="0" err="1"/>
              <a:t>i</a:t>
            </a:r>
            <a:r>
              <a:rPr lang="en-US" altLang="ja-JP" sz="2400" dirty="0"/>
              <a:t>;</a:t>
            </a:r>
          </a:p>
          <a:p>
            <a:pPr marL="0" indent="0">
              <a:buNone/>
            </a:pPr>
            <a:r>
              <a:rPr lang="en-US" altLang="ja-JP" sz="2400" dirty="0"/>
              <a:t>  </a:t>
            </a:r>
            <a:r>
              <a:rPr lang="en-US" altLang="ja-JP" sz="2400" dirty="0" err="1"/>
              <a:t>cout</a:t>
            </a:r>
            <a:r>
              <a:rPr lang="en-US" altLang="ja-JP" sz="2400" dirty="0"/>
              <a:t> &lt;&lt; "sum(1.." &lt;&lt; n &lt;&lt; ") = " &lt;&lt; s &lt;&lt; </a:t>
            </a:r>
            <a:r>
              <a:rPr lang="en-US" altLang="ja-JP" sz="2400" dirty="0" err="1"/>
              <a:t>endl</a:t>
            </a:r>
            <a:r>
              <a:rPr lang="en-US" altLang="ja-JP" sz="2400" dirty="0"/>
              <a:t>;</a:t>
            </a:r>
          </a:p>
          <a:p>
            <a:pPr marL="0" indent="0">
              <a:buNone/>
            </a:pPr>
            <a:r>
              <a:rPr lang="en-US" altLang="ja-JP" sz="2400" dirty="0"/>
              <a:t>  return 0;</a:t>
            </a:r>
          </a:p>
          <a:p>
            <a:pPr marL="0" indent="0">
              <a:buNone/>
            </a:pPr>
            <a:r>
              <a:rPr lang="en-US" altLang="ja-JP" sz="2400" dirty="0"/>
              <a:t>}</a:t>
            </a:r>
          </a:p>
          <a:p>
            <a:pPr marL="0" indent="0">
              <a:buNone/>
            </a:pPr>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13</a:t>
            </a:fld>
            <a:endParaRPr lang="en-US"/>
          </a:p>
        </p:txBody>
      </p:sp>
      <p:sp>
        <p:nvSpPr>
          <p:cNvPr id="5" name="角丸四角形吹き出し 4"/>
          <p:cNvSpPr/>
          <p:nvPr/>
        </p:nvSpPr>
        <p:spPr>
          <a:xfrm>
            <a:off x="5862258" y="308540"/>
            <a:ext cx="4044677" cy="684397"/>
          </a:xfrm>
          <a:prstGeom prst="wedgeRoundRectCallout">
            <a:avLst>
              <a:gd name="adj1" fmla="val -29432"/>
              <a:gd name="adj2" fmla="val 9200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Hello_c++.cc</a:t>
            </a:r>
            <a:endParaRPr kumimoji="1" lang="ja-JP" altLang="en-US" dirty="0"/>
          </a:p>
        </p:txBody>
      </p:sp>
    </p:spTree>
    <p:extLst>
      <p:ext uri="{BB962C8B-B14F-4D97-AF65-F5344CB8AC3E}">
        <p14:creationId xmlns:p14="http://schemas.microsoft.com/office/powerpoint/2010/main" val="13742805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a:t>
            </a:r>
            <a:r>
              <a:rPr lang="ja-JP" altLang="en-US" dirty="0" smtClean="0"/>
              <a:t>の流儀１</a:t>
            </a:r>
            <a:endParaRPr kumimoji="1" lang="ja-JP" altLang="en-US" dirty="0"/>
          </a:p>
        </p:txBody>
      </p:sp>
      <p:sp>
        <p:nvSpPr>
          <p:cNvPr id="3" name="コンテンツ プレースホルダー 2"/>
          <p:cNvSpPr>
            <a:spLocks noGrp="1"/>
          </p:cNvSpPr>
          <p:nvPr>
            <p:ph sz="quarter" idx="1"/>
          </p:nvPr>
        </p:nvSpPr>
        <p:spPr/>
        <p:txBody>
          <a:bodyPr/>
          <a:lstStyle/>
          <a:p>
            <a:r>
              <a:rPr lang="en-US" altLang="ja-JP" sz="3200" dirty="0" smtClean="0"/>
              <a:t>C++</a:t>
            </a:r>
            <a:r>
              <a:rPr lang="ja-JP" altLang="en-US" sz="3200" dirty="0" smtClean="0"/>
              <a:t>の入出力</a:t>
            </a:r>
            <a:endParaRPr lang="en-US" altLang="ja-JP" sz="3200" dirty="0" smtClean="0"/>
          </a:p>
          <a:p>
            <a:pPr lvl="1"/>
            <a:r>
              <a:rPr lang="ja-JP" altLang="en-US" sz="2800" dirty="0" smtClean="0"/>
              <a:t>出力</a:t>
            </a:r>
            <a:endParaRPr lang="en-US" altLang="ja-JP" sz="2800" dirty="0"/>
          </a:p>
          <a:p>
            <a:pPr lvl="2"/>
            <a:r>
              <a:rPr lang="ja-JP" altLang="en-US" sz="2800" dirty="0" smtClean="0"/>
              <a:t>標準出力：</a:t>
            </a:r>
            <a:r>
              <a:rPr lang="en-US" altLang="ja-JP" sz="2800" dirty="0" err="1" smtClean="0"/>
              <a:t>cout</a:t>
            </a:r>
            <a:endParaRPr lang="en-US" altLang="ja-JP" sz="2800" dirty="0" smtClean="0"/>
          </a:p>
          <a:p>
            <a:pPr lvl="2"/>
            <a:r>
              <a:rPr lang="ja-JP" altLang="en-US" sz="2800" dirty="0" smtClean="0"/>
              <a:t>標準エラー出力：</a:t>
            </a:r>
            <a:r>
              <a:rPr lang="en-US" altLang="ja-JP" sz="2800" dirty="0" err="1" smtClean="0"/>
              <a:t>cerr</a:t>
            </a:r>
            <a:endParaRPr lang="en-US" altLang="ja-JP" sz="2800" dirty="0" smtClean="0"/>
          </a:p>
          <a:p>
            <a:pPr lvl="2"/>
            <a:r>
              <a:rPr lang="ja-JP" altLang="en-US" sz="2800" dirty="0" smtClean="0"/>
              <a:t>（改行：</a:t>
            </a:r>
            <a:r>
              <a:rPr lang="en-US" altLang="ja-JP" sz="2800" dirty="0" err="1" smtClean="0"/>
              <a:t>endl</a:t>
            </a:r>
            <a:r>
              <a:rPr lang="ja-JP" altLang="en-US" sz="2800" dirty="0" smtClean="0"/>
              <a:t>）</a:t>
            </a:r>
            <a:endParaRPr lang="en-US" altLang="ja-JP" sz="2800" dirty="0" smtClean="0"/>
          </a:p>
          <a:p>
            <a:pPr marL="677505" lvl="2" indent="0">
              <a:buNone/>
            </a:pPr>
            <a:r>
              <a:rPr lang="ja-JP" altLang="en-US" sz="2800" dirty="0" smtClean="0"/>
              <a:t>例：</a:t>
            </a:r>
            <a:r>
              <a:rPr lang="en-US" altLang="ja-JP" sz="2800" dirty="0" err="1" smtClean="0"/>
              <a:t>cout</a:t>
            </a:r>
            <a:r>
              <a:rPr lang="en-US" altLang="ja-JP" sz="2800" dirty="0" smtClean="0"/>
              <a:t> &lt;&lt; “hello” &lt;&lt; </a:t>
            </a:r>
            <a:r>
              <a:rPr lang="en-US" altLang="ja-JP" sz="2800" dirty="0" err="1" smtClean="0"/>
              <a:t>endl</a:t>
            </a:r>
            <a:r>
              <a:rPr lang="en-US" altLang="ja-JP" sz="2800" dirty="0" smtClean="0"/>
              <a:t>;</a:t>
            </a:r>
          </a:p>
          <a:p>
            <a:pPr lvl="1"/>
            <a:r>
              <a:rPr lang="ja-JP" altLang="en-US" sz="2800" dirty="0" smtClean="0"/>
              <a:t>入力</a:t>
            </a:r>
            <a:endParaRPr lang="en-US" altLang="ja-JP" sz="2800" dirty="0" smtClean="0"/>
          </a:p>
          <a:p>
            <a:pPr lvl="2"/>
            <a:r>
              <a:rPr lang="ja-JP" altLang="en-US" sz="2800" dirty="0" smtClean="0"/>
              <a:t>標準入力：</a:t>
            </a:r>
            <a:r>
              <a:rPr lang="en-US" altLang="ja-JP" sz="2800" dirty="0" err="1" smtClean="0"/>
              <a:t>cin</a:t>
            </a:r>
            <a:endParaRPr lang="en-US" altLang="ja-JP" sz="2800" dirty="0" smtClean="0"/>
          </a:p>
          <a:p>
            <a:pPr marL="677505" lvl="2" indent="0">
              <a:buNone/>
            </a:pPr>
            <a:r>
              <a:rPr lang="ja-JP" altLang="en-US" sz="2800" dirty="0" smtClean="0"/>
              <a:t>例：</a:t>
            </a:r>
            <a:r>
              <a:rPr lang="en-US" altLang="ja-JP" sz="2800" dirty="0" err="1" smtClean="0"/>
              <a:t>int</a:t>
            </a:r>
            <a:r>
              <a:rPr lang="en-US" altLang="ja-JP" sz="2800" dirty="0" smtClean="0"/>
              <a:t> n; </a:t>
            </a:r>
            <a:r>
              <a:rPr lang="en-US" altLang="ja-JP" sz="2800" dirty="0" err="1" smtClean="0"/>
              <a:t>cin</a:t>
            </a:r>
            <a:r>
              <a:rPr lang="en-US" altLang="ja-JP" sz="2800" dirty="0" smtClean="0"/>
              <a:t> &gt;&gt; n;</a:t>
            </a:r>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14</a:t>
            </a:fld>
            <a:endParaRPr lang="en-US"/>
          </a:p>
        </p:txBody>
      </p:sp>
      <p:sp>
        <p:nvSpPr>
          <p:cNvPr id="8" name="角丸四角形吹き出し 7"/>
          <p:cNvSpPr/>
          <p:nvPr/>
        </p:nvSpPr>
        <p:spPr>
          <a:xfrm>
            <a:off x="6473727" y="2810900"/>
            <a:ext cx="3752967" cy="1200303"/>
          </a:xfrm>
          <a:prstGeom prst="wedgeRoundRectCallout">
            <a:avLst>
              <a:gd name="adj1" fmla="val -115751"/>
              <a:gd name="adj2" fmla="val 22774"/>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a:t>endl</a:t>
            </a:r>
            <a:r>
              <a:rPr lang="ja-JP" altLang="en-US"/>
              <a:t>の代わりに</a:t>
            </a:r>
            <a:r>
              <a:rPr lang="en-US" altLang="ja-JP"/>
              <a:t>\n</a:t>
            </a:r>
            <a:r>
              <a:rPr lang="ja-JP" altLang="en-US"/>
              <a:t>を</a:t>
            </a:r>
            <a:endParaRPr lang="en-US" altLang="ja-JP"/>
          </a:p>
          <a:p>
            <a:pPr algn="ctr"/>
            <a:r>
              <a:rPr lang="ja-JP" altLang="en-US"/>
              <a:t>使うことも出来る</a:t>
            </a:r>
            <a:endParaRPr lang="ja-JP" altLang="en-US" dirty="0"/>
          </a:p>
        </p:txBody>
      </p:sp>
      <p:sp>
        <p:nvSpPr>
          <p:cNvPr id="9" name="角丸四角形吹き出し 8"/>
          <p:cNvSpPr/>
          <p:nvPr/>
        </p:nvSpPr>
        <p:spPr>
          <a:xfrm>
            <a:off x="4078338" y="146729"/>
            <a:ext cx="6463442" cy="2300025"/>
          </a:xfrm>
          <a:prstGeom prst="wedgeRoundRectCallout">
            <a:avLst>
              <a:gd name="adj1" fmla="val -41543"/>
              <a:gd name="adj2" fmla="val 64237"/>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2800" dirty="0"/>
              <a:t>標準出力と標準エラー出力の違いは、すぐに出力されるかどうか</a:t>
            </a:r>
            <a:endParaRPr lang="en-US" altLang="ja-JP" sz="2800" dirty="0"/>
          </a:p>
          <a:p>
            <a:pPr algn="ctr"/>
            <a:r>
              <a:rPr lang="ja-JP" altLang="en-US" sz="2800" dirty="0"/>
              <a:t>（標準エラー出力はすぐに出力されるが、標準出力はバッファが一杯になるまで出力されない）</a:t>
            </a:r>
          </a:p>
        </p:txBody>
      </p:sp>
      <p:sp>
        <p:nvSpPr>
          <p:cNvPr id="10" name="角丸四角形吹き出し 9"/>
          <p:cNvSpPr/>
          <p:nvPr/>
        </p:nvSpPr>
        <p:spPr>
          <a:xfrm>
            <a:off x="6597288" y="4487545"/>
            <a:ext cx="3752967" cy="1200303"/>
          </a:xfrm>
          <a:prstGeom prst="wedgeRoundRectCallout">
            <a:avLst>
              <a:gd name="adj1" fmla="val -49832"/>
              <a:gd name="adj2" fmla="val -34245"/>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dirty="0" err="1"/>
              <a:t>cout</a:t>
            </a:r>
            <a:r>
              <a:rPr lang="ja-JP" altLang="en-US" dirty="0"/>
              <a:t>や</a:t>
            </a:r>
            <a:r>
              <a:rPr lang="en-US" altLang="ja-JP" dirty="0" err="1"/>
              <a:t>cin</a:t>
            </a:r>
            <a:r>
              <a:rPr lang="ja-JP" altLang="en-US" dirty="0"/>
              <a:t>は変数の型を指定しなくてもいい</a:t>
            </a:r>
          </a:p>
        </p:txBody>
      </p:sp>
      <p:sp>
        <p:nvSpPr>
          <p:cNvPr id="11" name="正方形/長方形 10"/>
          <p:cNvSpPr/>
          <p:nvPr/>
        </p:nvSpPr>
        <p:spPr>
          <a:xfrm>
            <a:off x="2322464" y="6215676"/>
            <a:ext cx="6793487" cy="79314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altLang="ja-JP"/>
              <a:t>C</a:t>
            </a:r>
            <a:r>
              <a:rPr lang="ja-JP" altLang="en-US"/>
              <a:t>スタイルの</a:t>
            </a:r>
            <a:r>
              <a:rPr lang="en-US" altLang="ja-JP"/>
              <a:t>printf</a:t>
            </a:r>
            <a:r>
              <a:rPr lang="ja-JP" altLang="en-US"/>
              <a:t>、</a:t>
            </a:r>
            <a:r>
              <a:rPr lang="en-US" altLang="ja-JP"/>
              <a:t>scanf</a:t>
            </a:r>
            <a:r>
              <a:rPr lang="ja-JP" altLang="en-US"/>
              <a:t>なども使える</a:t>
            </a:r>
          </a:p>
        </p:txBody>
      </p:sp>
    </p:spTree>
    <p:extLst>
      <p:ext uri="{BB962C8B-B14F-4D97-AF65-F5344CB8AC3E}">
        <p14:creationId xmlns:p14="http://schemas.microsoft.com/office/powerpoint/2010/main" val="16531029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a:t>
            </a:r>
            <a:r>
              <a:rPr lang="ja-JP" altLang="en-US" dirty="0" smtClean="0"/>
              <a:t>の流儀２</a:t>
            </a:r>
            <a:endParaRPr kumimoji="1" lang="ja-JP" altLang="en-US" dirty="0"/>
          </a:p>
        </p:txBody>
      </p:sp>
      <p:sp>
        <p:nvSpPr>
          <p:cNvPr id="3" name="コンテンツ プレースホルダー 2"/>
          <p:cNvSpPr>
            <a:spLocks noGrp="1"/>
          </p:cNvSpPr>
          <p:nvPr>
            <p:ph sz="quarter" idx="1"/>
          </p:nvPr>
        </p:nvSpPr>
        <p:spPr/>
        <p:txBody>
          <a:bodyPr/>
          <a:lstStyle/>
          <a:p>
            <a:r>
              <a:rPr lang="ja-JP" altLang="en-US" sz="3200" dirty="0" smtClean="0"/>
              <a:t>ヘッダの</a:t>
            </a:r>
            <a:r>
              <a:rPr lang="en-US" altLang="ja-JP" sz="3200" dirty="0" smtClean="0"/>
              <a:t>include</a:t>
            </a:r>
          </a:p>
          <a:p>
            <a:pPr lvl="1"/>
            <a:r>
              <a:rPr kumimoji="1" lang="en-US" altLang="ja-JP" dirty="0" smtClean="0"/>
              <a:t>C++</a:t>
            </a:r>
            <a:r>
              <a:rPr kumimoji="1" lang="ja-JP" altLang="en-US" dirty="0" smtClean="0"/>
              <a:t>特有の関数を使いたければ、</a:t>
            </a:r>
            <a:r>
              <a:rPr kumimoji="1" lang="en-US" altLang="ja-JP" dirty="0" smtClean="0"/>
              <a:t>C++</a:t>
            </a:r>
            <a:r>
              <a:rPr kumimoji="1" lang="ja-JP" altLang="en-US" dirty="0" smtClean="0"/>
              <a:t>用のヘッダを</a:t>
            </a:r>
            <a:r>
              <a:rPr kumimoji="1" lang="en-US" altLang="ja-JP" dirty="0" smtClean="0"/>
              <a:t>include</a:t>
            </a:r>
            <a:r>
              <a:rPr kumimoji="1" lang="ja-JP" altLang="en-US" dirty="0" smtClean="0"/>
              <a:t>する</a:t>
            </a:r>
            <a:endParaRPr kumimoji="1" lang="en-US" altLang="ja-JP" dirty="0" smtClean="0"/>
          </a:p>
          <a:p>
            <a:pPr marL="312572" lvl="1" indent="0">
              <a:buNone/>
            </a:pPr>
            <a:r>
              <a:rPr lang="ja-JP" altLang="en-US" sz="2400" dirty="0" smtClean="0"/>
              <a:t>例：</a:t>
            </a:r>
            <a:r>
              <a:rPr lang="en-US" altLang="ja-JP" sz="2400" dirty="0" smtClean="0"/>
              <a:t>#</a:t>
            </a:r>
            <a:r>
              <a:rPr lang="en-US" altLang="ja-JP" sz="2400" dirty="0"/>
              <a:t>include &lt;</a:t>
            </a:r>
            <a:r>
              <a:rPr lang="en-US" altLang="ja-JP" sz="2400" dirty="0" err="1"/>
              <a:t>iostream</a:t>
            </a:r>
            <a:r>
              <a:rPr lang="en-US" altLang="ja-JP" sz="2400" dirty="0" smtClean="0"/>
              <a:t>&gt;</a:t>
            </a:r>
          </a:p>
          <a:p>
            <a:pPr lvl="1"/>
            <a:r>
              <a:rPr lang="en-US" altLang="ja-JP" sz="2400" dirty="0" smtClean="0"/>
              <a:t>C</a:t>
            </a:r>
            <a:r>
              <a:rPr lang="ja-JP" altLang="en-US" sz="2400" dirty="0" smtClean="0"/>
              <a:t>の関数を使う場合は、</a:t>
            </a:r>
            <a:r>
              <a:rPr lang="en-US" altLang="ja-JP" sz="2400" dirty="0" smtClean="0"/>
              <a:t>C</a:t>
            </a:r>
            <a:r>
              <a:rPr lang="ja-JP" altLang="en-US" sz="2400" dirty="0" smtClean="0"/>
              <a:t>用のヘッダも</a:t>
            </a:r>
            <a:r>
              <a:rPr lang="en-US" altLang="ja-JP" sz="2400" dirty="0" smtClean="0"/>
              <a:t>include</a:t>
            </a:r>
            <a:r>
              <a:rPr lang="ja-JP" altLang="en-US" sz="2400" dirty="0" smtClean="0"/>
              <a:t>する</a:t>
            </a:r>
            <a:endParaRPr lang="en-US" altLang="ja-JP" sz="2400" dirty="0" smtClean="0"/>
          </a:p>
          <a:p>
            <a:pPr marL="312572" lvl="1" indent="0">
              <a:buNone/>
            </a:pPr>
            <a:r>
              <a:rPr lang="ja-JP" altLang="en-US" sz="2400" dirty="0" smtClean="0"/>
              <a:t>例：</a:t>
            </a:r>
            <a:r>
              <a:rPr lang="en-US" altLang="ja-JP" sz="2400" dirty="0"/>
              <a:t>#include &lt;</a:t>
            </a:r>
            <a:r>
              <a:rPr lang="en-US" altLang="ja-JP" sz="2400" dirty="0" err="1"/>
              <a:t>iostream</a:t>
            </a:r>
            <a:r>
              <a:rPr lang="en-US" altLang="ja-JP" sz="2400" dirty="0"/>
              <a:t>&gt;</a:t>
            </a:r>
          </a:p>
          <a:p>
            <a:pPr marL="312572" lvl="1" indent="0">
              <a:buNone/>
            </a:pPr>
            <a:r>
              <a:rPr lang="en-US" altLang="ja-JP" sz="2400" dirty="0" smtClean="0"/>
              <a:t>      #include &lt;</a:t>
            </a:r>
            <a:r>
              <a:rPr lang="en-US" altLang="ja-JP" sz="2400" dirty="0" err="1" smtClean="0"/>
              <a:t>stdio.h</a:t>
            </a:r>
            <a:r>
              <a:rPr lang="en-US" altLang="ja-JP" sz="2400" dirty="0" smtClean="0"/>
              <a:t>&gt;</a:t>
            </a:r>
          </a:p>
          <a:p>
            <a:pPr marL="312572" lvl="1" indent="0">
              <a:buNone/>
            </a:pPr>
            <a:endParaRPr kumimoji="1" lang="en-US" altLang="ja-JP" dirty="0" smtClean="0"/>
          </a:p>
          <a:p>
            <a:r>
              <a:rPr lang="ja-JP" altLang="en-US" dirty="0"/>
              <a:t>変数の宣言</a:t>
            </a:r>
            <a:endParaRPr lang="en-US" altLang="ja-JP" dirty="0"/>
          </a:p>
          <a:p>
            <a:pPr lvl="1"/>
            <a:r>
              <a:rPr lang="en-US" altLang="ja-JP" dirty="0"/>
              <a:t>C</a:t>
            </a:r>
            <a:r>
              <a:rPr lang="ja-JP" altLang="en-US" dirty="0"/>
              <a:t>言語の場合：関数やブロックの最初でないと宣言できなかった</a:t>
            </a:r>
            <a:endParaRPr lang="en-US" altLang="ja-JP" dirty="0"/>
          </a:p>
          <a:p>
            <a:pPr lvl="1"/>
            <a:r>
              <a:rPr lang="en-US" altLang="ja-JP" dirty="0"/>
              <a:t>C++</a:t>
            </a:r>
            <a:r>
              <a:rPr lang="ja-JP" altLang="en-US" dirty="0"/>
              <a:t>の場合：どこでも</a:t>
            </a:r>
            <a:r>
              <a:rPr lang="ja-JP" altLang="en-US" dirty="0" smtClean="0"/>
              <a:t>可能</a:t>
            </a:r>
            <a:endParaRPr lang="en-US" altLang="ja-JP"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15</a:t>
            </a:fld>
            <a:endParaRPr lang="en-US" dirty="0"/>
          </a:p>
        </p:txBody>
      </p:sp>
    </p:spTree>
    <p:extLst>
      <p:ext uri="{BB962C8B-B14F-4D97-AF65-F5344CB8AC3E}">
        <p14:creationId xmlns:p14="http://schemas.microsoft.com/office/powerpoint/2010/main" val="14938888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a:t>
            </a:r>
            <a:r>
              <a:rPr lang="ja-JP" altLang="en-US" dirty="0"/>
              <a:t>の</a:t>
            </a:r>
            <a:r>
              <a:rPr lang="ja-JP" altLang="en-US" dirty="0" smtClean="0"/>
              <a:t>流儀３</a:t>
            </a:r>
            <a:endParaRPr kumimoji="1" lang="ja-JP" altLang="en-US" dirty="0"/>
          </a:p>
        </p:txBody>
      </p:sp>
      <p:sp>
        <p:nvSpPr>
          <p:cNvPr id="3" name="コンテンツ プレースホルダー 2"/>
          <p:cNvSpPr>
            <a:spLocks noGrp="1"/>
          </p:cNvSpPr>
          <p:nvPr>
            <p:ph sz="quarter" idx="1"/>
          </p:nvPr>
        </p:nvSpPr>
        <p:spPr/>
        <p:txBody>
          <a:bodyPr/>
          <a:lstStyle/>
          <a:p>
            <a:r>
              <a:rPr lang="ja-JP" altLang="en-US" dirty="0"/>
              <a:t>名前空間（</a:t>
            </a:r>
            <a:r>
              <a:rPr lang="en-US" altLang="ja-JP" dirty="0"/>
              <a:t>Namespace</a:t>
            </a:r>
            <a:r>
              <a:rPr lang="ja-JP" altLang="en-US" dirty="0"/>
              <a:t>）</a:t>
            </a:r>
            <a:endParaRPr lang="en-US" altLang="ja-JP" dirty="0"/>
          </a:p>
          <a:p>
            <a:pPr lvl="1"/>
            <a:r>
              <a:rPr lang="ja-JP" altLang="en-US" dirty="0"/>
              <a:t>同名の変数や関数を区別する</a:t>
            </a:r>
            <a:r>
              <a:rPr lang="ja-JP" altLang="en-US" dirty="0" smtClean="0"/>
              <a:t>工夫</a:t>
            </a:r>
            <a:endParaRPr lang="en-US" altLang="ja-JP" dirty="0" smtClean="0"/>
          </a:p>
          <a:p>
            <a:pPr lvl="1"/>
            <a:r>
              <a:rPr lang="ja-JP" altLang="en-US" dirty="0" smtClean="0"/>
              <a:t>標準関数は、名前空間</a:t>
            </a:r>
            <a:r>
              <a:rPr lang="en-US" altLang="ja-JP" dirty="0" err="1" smtClean="0"/>
              <a:t>std</a:t>
            </a:r>
            <a:r>
              <a:rPr lang="ja-JP" altLang="en-US" dirty="0" smtClean="0"/>
              <a:t>に属している</a:t>
            </a:r>
            <a:endParaRPr lang="en-US" altLang="ja-JP" dirty="0"/>
          </a:p>
          <a:p>
            <a:pPr lvl="2"/>
            <a:r>
              <a:rPr lang="en-US" altLang="ja-JP" dirty="0" err="1" smtClean="0"/>
              <a:t>cout</a:t>
            </a:r>
            <a:r>
              <a:rPr lang="ja-JP" altLang="en-US" dirty="0" smtClean="0"/>
              <a:t>の正式名称は</a:t>
            </a:r>
            <a:r>
              <a:rPr lang="en-US" altLang="ja-JP" dirty="0" err="1" smtClean="0"/>
              <a:t>std</a:t>
            </a:r>
            <a:r>
              <a:rPr lang="en-US" altLang="ja-JP" dirty="0" smtClean="0"/>
              <a:t>::</a:t>
            </a:r>
            <a:r>
              <a:rPr lang="en-US" altLang="ja-JP" dirty="0" err="1" smtClean="0"/>
              <a:t>cout</a:t>
            </a:r>
            <a:endParaRPr lang="en-US" altLang="ja-JP" dirty="0" smtClean="0"/>
          </a:p>
          <a:p>
            <a:pPr lvl="2"/>
            <a:r>
              <a:rPr lang="ja-JP" altLang="en-US" dirty="0" smtClean="0"/>
              <a:t>いちいち</a:t>
            </a:r>
            <a:r>
              <a:rPr lang="en-US" altLang="ja-JP" dirty="0" err="1" smtClean="0"/>
              <a:t>std</a:t>
            </a:r>
            <a:r>
              <a:rPr lang="en-US" altLang="ja-JP" dirty="0" smtClean="0"/>
              <a:t>::</a:t>
            </a:r>
            <a:r>
              <a:rPr lang="ja-JP" altLang="en-US" dirty="0" smtClean="0"/>
              <a:t>を付けるのが面倒な場合は、</a:t>
            </a:r>
            <a:r>
              <a:rPr lang="en-US" altLang="ja-JP" dirty="0"/>
              <a:t/>
            </a:r>
            <a:br>
              <a:rPr lang="en-US" altLang="ja-JP" dirty="0"/>
            </a:br>
            <a:r>
              <a:rPr lang="en-US" altLang="ja-JP" sz="2800" dirty="0" smtClean="0"/>
              <a:t>using </a:t>
            </a:r>
            <a:r>
              <a:rPr lang="en-US" altLang="ja-JP" sz="2800" dirty="0"/>
              <a:t>namespace </a:t>
            </a:r>
            <a:r>
              <a:rPr lang="en-US" altLang="ja-JP" sz="2800" dirty="0" err="1"/>
              <a:t>std</a:t>
            </a:r>
            <a:r>
              <a:rPr lang="en-US" altLang="ja-JP" sz="2800" dirty="0"/>
              <a:t>;</a:t>
            </a:r>
            <a:r>
              <a:rPr lang="ja-JP" altLang="en-US" sz="2800" dirty="0"/>
              <a:t> </a:t>
            </a:r>
            <a:r>
              <a:rPr lang="en-US" altLang="ja-JP" sz="2800" dirty="0" smtClean="0"/>
              <a:t/>
            </a:r>
            <a:br>
              <a:rPr lang="en-US" altLang="ja-JP" sz="2800" dirty="0" smtClean="0"/>
            </a:br>
            <a:r>
              <a:rPr lang="ja-JP" altLang="en-US" sz="2800" dirty="0" smtClean="0"/>
              <a:t>を付ければ省略可能</a:t>
            </a:r>
            <a:endParaRPr lang="en-US" altLang="ja-JP" dirty="0"/>
          </a:p>
          <a:p>
            <a:pPr lvl="1"/>
            <a:endParaRPr lang="en-US" altLang="ja-JP" dirty="0"/>
          </a:p>
          <a:p>
            <a:r>
              <a:rPr lang="ja-JP" altLang="en-US" dirty="0"/>
              <a:t>コメント</a:t>
            </a:r>
            <a:endParaRPr lang="en-US" altLang="ja-JP" dirty="0"/>
          </a:p>
          <a:p>
            <a:pPr lvl="1"/>
            <a:r>
              <a:rPr lang="en-US" altLang="ja-JP" dirty="0"/>
              <a:t>//</a:t>
            </a:r>
            <a:r>
              <a:rPr lang="ja-JP" altLang="en-US" dirty="0"/>
              <a:t>が使える</a:t>
            </a:r>
            <a:endParaRPr lang="en-US" altLang="ja-JP" dirty="0"/>
          </a:p>
          <a:p>
            <a:pPr lvl="1"/>
            <a:r>
              <a:rPr lang="en-US" altLang="ja-JP" dirty="0"/>
              <a:t>C</a:t>
            </a:r>
            <a:r>
              <a:rPr lang="ja-JP" altLang="en-US" dirty="0"/>
              <a:t>スタイルの</a:t>
            </a:r>
            <a:r>
              <a:rPr lang="en-US" altLang="ja-JP" dirty="0"/>
              <a:t>/* */</a:t>
            </a:r>
            <a:r>
              <a:rPr lang="ja-JP" altLang="en-US" dirty="0"/>
              <a:t>も使える</a:t>
            </a:r>
          </a:p>
          <a:p>
            <a:pPr lvl="1"/>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16</a:t>
            </a:fld>
            <a:endParaRPr lang="en-US"/>
          </a:p>
        </p:txBody>
      </p:sp>
      <p:sp>
        <p:nvSpPr>
          <p:cNvPr id="7" name="角丸四角形 6"/>
          <p:cNvSpPr/>
          <p:nvPr/>
        </p:nvSpPr>
        <p:spPr>
          <a:xfrm>
            <a:off x="7842524" y="1327597"/>
            <a:ext cx="2731980" cy="2361732"/>
          </a:xfrm>
          <a:prstGeom prst="roundRect">
            <a:avLst/>
          </a:prstGeom>
        </p:spPr>
        <p:style>
          <a:lnRef idx="2">
            <a:schemeClr val="accent1"/>
          </a:lnRef>
          <a:fillRef idx="1">
            <a:schemeClr val="lt1"/>
          </a:fillRef>
          <a:effectRef idx="0">
            <a:schemeClr val="accent1"/>
          </a:effectRef>
          <a:fontRef idx="minor">
            <a:schemeClr val="dk1"/>
          </a:fontRef>
        </p:style>
        <p:txBody>
          <a:bodyPr rtlCol="0" anchor="t"/>
          <a:lstStyle/>
          <a:p>
            <a:pPr algn="ctr"/>
            <a:r>
              <a:rPr kumimoji="1" lang="en-US" altLang="ja-JP" dirty="0" smtClean="0"/>
              <a:t>2</a:t>
            </a:r>
            <a:r>
              <a:rPr kumimoji="1" lang="ja-JP" altLang="en-US" dirty="0" err="1" smtClean="0"/>
              <a:t>つの</a:t>
            </a:r>
            <a:r>
              <a:rPr kumimoji="1" lang="ja-JP" altLang="en-US" dirty="0" smtClean="0"/>
              <a:t>京橋</a:t>
            </a:r>
            <a:endParaRPr kumimoji="1" lang="ja-JP" altLang="en-US" dirty="0"/>
          </a:p>
        </p:txBody>
      </p:sp>
      <p:sp>
        <p:nvSpPr>
          <p:cNvPr id="5" name="角丸四角形 4"/>
          <p:cNvSpPr/>
          <p:nvPr/>
        </p:nvSpPr>
        <p:spPr>
          <a:xfrm>
            <a:off x="8181438" y="2167835"/>
            <a:ext cx="2054153" cy="48198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東京の京橋</a:t>
            </a:r>
            <a:endParaRPr kumimoji="1" lang="ja-JP" altLang="en-US" dirty="0"/>
          </a:p>
        </p:txBody>
      </p:sp>
      <p:sp>
        <p:nvSpPr>
          <p:cNvPr id="6" name="角丸四角形 5"/>
          <p:cNvSpPr/>
          <p:nvPr/>
        </p:nvSpPr>
        <p:spPr>
          <a:xfrm>
            <a:off x="8181438" y="2901957"/>
            <a:ext cx="2054153" cy="48198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大阪の京橋</a:t>
            </a:r>
            <a:endParaRPr kumimoji="1" lang="ja-JP" altLang="en-US" dirty="0"/>
          </a:p>
        </p:txBody>
      </p:sp>
      <p:sp>
        <p:nvSpPr>
          <p:cNvPr id="8" name="角丸四角形吹き出し 7"/>
          <p:cNvSpPr/>
          <p:nvPr/>
        </p:nvSpPr>
        <p:spPr>
          <a:xfrm>
            <a:off x="6778854" y="3966140"/>
            <a:ext cx="3782107" cy="2597345"/>
          </a:xfrm>
          <a:prstGeom prst="wedgeRoundRectCallout">
            <a:avLst>
              <a:gd name="adj1" fmla="val 24109"/>
              <a:gd name="adj2" fmla="val -69034"/>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t>「これから話すことは全部東京のことだから」と宣言すれば、いちいち「東京の京橋と言わなくても一意に意味が通る」</a:t>
            </a:r>
            <a:endParaRPr kumimoji="1" lang="ja-JP" altLang="en-US" dirty="0"/>
          </a:p>
        </p:txBody>
      </p:sp>
      <p:sp>
        <p:nvSpPr>
          <p:cNvPr id="9" name="角丸四角形吹き出し 8"/>
          <p:cNvSpPr/>
          <p:nvPr/>
        </p:nvSpPr>
        <p:spPr>
          <a:xfrm>
            <a:off x="4358827" y="90979"/>
            <a:ext cx="5116152" cy="931229"/>
          </a:xfrm>
          <a:prstGeom prst="wedgeRoundRectCallout">
            <a:avLst>
              <a:gd name="adj1" fmla="val -34758"/>
              <a:gd name="adj2" fmla="val 92621"/>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dirty="0" smtClean="0"/>
              <a:t>using </a:t>
            </a:r>
            <a:r>
              <a:rPr lang="en-US" altLang="ja-JP" dirty="0"/>
              <a:t>namespace </a:t>
            </a:r>
            <a:r>
              <a:rPr lang="en-US" altLang="ja-JP" dirty="0" err="1"/>
              <a:t>std</a:t>
            </a:r>
            <a:r>
              <a:rPr lang="en-US" altLang="ja-JP" dirty="0"/>
              <a:t>; </a:t>
            </a:r>
            <a:endParaRPr lang="en-US" altLang="ja-JP" dirty="0" smtClean="0"/>
          </a:p>
          <a:p>
            <a:pPr algn="ctr"/>
            <a:r>
              <a:rPr lang="ja-JP" altLang="en-US" dirty="0" smtClean="0"/>
              <a:t>をお約束としてつけておこう</a:t>
            </a:r>
            <a:endParaRPr lang="en-US" altLang="ja-JP" dirty="0" smtClean="0"/>
          </a:p>
        </p:txBody>
      </p:sp>
    </p:spTree>
    <p:extLst>
      <p:ext uri="{BB962C8B-B14F-4D97-AF65-F5344CB8AC3E}">
        <p14:creationId xmlns:p14="http://schemas.microsoft.com/office/powerpoint/2010/main" val="19328920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オブジェクト</a:t>
            </a:r>
            <a:r>
              <a:rPr kumimoji="1" lang="ja-JP" altLang="en-US" dirty="0" smtClean="0"/>
              <a:t>指向</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pPr>
              <a:defRPr/>
            </a:pPr>
            <a:fld id="{F65D1795-BB81-4110-96B4-41B787FA81D8}" type="slidenum">
              <a:rPr lang="en-US" smtClean="0"/>
              <a:pPr>
                <a:defRPr/>
              </a:pPr>
              <a:t>17</a:t>
            </a:fld>
            <a:endParaRPr lang="en-US" dirty="0"/>
          </a:p>
        </p:txBody>
      </p:sp>
    </p:spTree>
    <p:extLst>
      <p:ext uri="{BB962C8B-B14F-4D97-AF65-F5344CB8AC3E}">
        <p14:creationId xmlns:p14="http://schemas.microsoft.com/office/powerpoint/2010/main" val="26000630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t>オブジェクト指向プログラミング</a:t>
            </a:r>
            <a:endParaRPr kumimoji="1" lang="ja-JP" altLang="en-US" dirty="0"/>
          </a:p>
        </p:txBody>
      </p:sp>
      <p:sp>
        <p:nvSpPr>
          <p:cNvPr id="6" name="コンテンツ プレースホルダー 5"/>
          <p:cNvSpPr>
            <a:spLocks noGrp="1"/>
          </p:cNvSpPr>
          <p:nvPr>
            <p:ph sz="quarter" idx="1"/>
          </p:nvPr>
        </p:nvSpPr>
        <p:spPr/>
        <p:txBody>
          <a:bodyPr/>
          <a:lstStyle/>
          <a:p>
            <a:r>
              <a:rPr lang="ja-JP" altLang="en-US" dirty="0" smtClean="0"/>
              <a:t>オブジェクト指向とは？</a:t>
            </a:r>
            <a:endParaRPr lang="en-US" altLang="ja-JP" dirty="0" smtClean="0"/>
          </a:p>
          <a:p>
            <a:pPr lvl="1"/>
            <a:r>
              <a:rPr lang="ja-JP" altLang="en-US" dirty="0" smtClean="0"/>
              <a:t>一言で言えば、データ中心の考え方</a:t>
            </a:r>
            <a:endParaRPr lang="en-US" altLang="ja-JP" dirty="0" smtClean="0"/>
          </a:p>
          <a:p>
            <a:pPr lvl="2"/>
            <a:r>
              <a:rPr lang="ja-JP" altLang="en-US" dirty="0" smtClean="0"/>
              <a:t>データと関数をひとまとまりにして扱い、同じ関数を呼び出した場合でも、データに応じて挙動が変わる</a:t>
            </a:r>
            <a:endParaRPr lang="en-US" altLang="ja-JP" dirty="0" smtClean="0"/>
          </a:p>
          <a:p>
            <a:pPr lvl="1"/>
            <a:r>
              <a:rPr lang="ja-JP" altLang="en-US" dirty="0" smtClean="0"/>
              <a:t>例（プログラムではないけれど）</a:t>
            </a:r>
            <a:endParaRPr lang="en-US" altLang="ja-JP" dirty="0" smtClean="0"/>
          </a:p>
          <a:p>
            <a:pPr lvl="2"/>
            <a:r>
              <a:rPr lang="en-US" altLang="ja-JP" dirty="0" smtClean="0"/>
              <a:t>Windows</a:t>
            </a:r>
            <a:r>
              <a:rPr lang="ja-JP" altLang="en-US" dirty="0" smtClean="0"/>
              <a:t>でファイルを選択し、右クリックして「開く」を選んだときの挙動はファイルによって異なる</a:t>
            </a:r>
            <a:endParaRPr lang="en-US" altLang="ja-JP" dirty="0" smtClean="0"/>
          </a:p>
          <a:p>
            <a:pPr lvl="2"/>
            <a:endParaRPr lang="en-US" altLang="ja-JP" dirty="0"/>
          </a:p>
          <a:p>
            <a:pPr lvl="1"/>
            <a:endParaRPr lang="ja-JP" altLang="en-US" dirty="0"/>
          </a:p>
          <a:p>
            <a:pPr lvl="1"/>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65D1795-BB81-4110-96B4-41B787FA81D8}" type="slidenum">
              <a:rPr lang="en-US" smtClean="0"/>
              <a:pPr>
                <a:defRPr/>
              </a:pPr>
              <a:t>18</a:t>
            </a:fld>
            <a:endParaRPr lang="en-US" dirty="0"/>
          </a:p>
        </p:txBody>
      </p:sp>
      <p:pic>
        <p:nvPicPr>
          <p:cNvPr id="2" name="図 1"/>
          <p:cNvPicPr>
            <a:picLocks noChangeAspect="1"/>
          </p:cNvPicPr>
          <p:nvPr/>
        </p:nvPicPr>
        <p:blipFill>
          <a:blip r:embed="rId2"/>
          <a:stretch>
            <a:fillRect/>
          </a:stretch>
        </p:blipFill>
        <p:spPr>
          <a:xfrm>
            <a:off x="6885354" y="4642399"/>
            <a:ext cx="1752600" cy="1152525"/>
          </a:xfrm>
          <a:prstGeom prst="rect">
            <a:avLst/>
          </a:prstGeom>
        </p:spPr>
      </p:pic>
      <p:pic>
        <p:nvPicPr>
          <p:cNvPr id="3" name="図 2"/>
          <p:cNvPicPr>
            <a:picLocks noChangeAspect="1"/>
          </p:cNvPicPr>
          <p:nvPr/>
        </p:nvPicPr>
        <p:blipFill>
          <a:blip r:embed="rId3"/>
          <a:stretch>
            <a:fillRect/>
          </a:stretch>
        </p:blipFill>
        <p:spPr>
          <a:xfrm>
            <a:off x="4564062" y="4597789"/>
            <a:ext cx="1971675" cy="1295400"/>
          </a:xfrm>
          <a:prstGeom prst="rect">
            <a:avLst/>
          </a:prstGeom>
        </p:spPr>
      </p:pic>
    </p:spTree>
    <p:extLst>
      <p:ext uri="{BB962C8B-B14F-4D97-AF65-F5344CB8AC3E}">
        <p14:creationId xmlns:p14="http://schemas.microsoft.com/office/powerpoint/2010/main" val="871371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オブジェクト指向</a:t>
            </a:r>
            <a:r>
              <a:rPr lang="ja-JP" altLang="en-US" dirty="0" smtClean="0"/>
              <a:t>プログラミング（続き）</a:t>
            </a:r>
            <a:endParaRPr kumimoji="1" lang="ja-JP" altLang="en-US" dirty="0"/>
          </a:p>
        </p:txBody>
      </p:sp>
      <p:sp>
        <p:nvSpPr>
          <p:cNvPr id="3" name="コンテンツ プレースホルダー 2"/>
          <p:cNvSpPr>
            <a:spLocks noGrp="1"/>
          </p:cNvSpPr>
          <p:nvPr>
            <p:ph sz="quarter" idx="1"/>
          </p:nvPr>
        </p:nvSpPr>
        <p:spPr/>
        <p:txBody>
          <a:bodyPr/>
          <a:lstStyle/>
          <a:p>
            <a:r>
              <a:rPr lang="ja-JP" altLang="en-US" dirty="0" smtClean="0"/>
              <a:t>オブジェクト指向の例</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19</a:t>
            </a:fld>
            <a:endParaRPr lang="en-US"/>
          </a:p>
        </p:txBody>
      </p:sp>
      <p:sp>
        <p:nvSpPr>
          <p:cNvPr id="6" name="正方形/長方形 5"/>
          <p:cNvSpPr/>
          <p:nvPr/>
        </p:nvSpPr>
        <p:spPr>
          <a:xfrm>
            <a:off x="162506" y="3147931"/>
            <a:ext cx="2235200" cy="3775328"/>
          </a:xfrm>
          <a:prstGeom prst="rect">
            <a:avLst/>
          </a:prstGeom>
        </p:spPr>
        <p:style>
          <a:lnRef idx="1">
            <a:schemeClr val="accent1"/>
          </a:lnRef>
          <a:fillRef idx="2">
            <a:schemeClr val="accent1"/>
          </a:fillRef>
          <a:effectRef idx="1">
            <a:schemeClr val="accent1"/>
          </a:effectRef>
          <a:fontRef idx="minor">
            <a:schemeClr val="dk1"/>
          </a:fontRef>
        </p:style>
        <p:txBody>
          <a:bodyPr rtlCol="0" anchor="t"/>
          <a:lstStyle/>
          <a:p>
            <a:pPr algn="ctr"/>
            <a:r>
              <a:rPr kumimoji="1" lang="ja-JP" altLang="en-US" dirty="0" smtClean="0"/>
              <a:t>クラス</a:t>
            </a:r>
            <a:r>
              <a:rPr kumimoji="1" lang="en-US" altLang="ja-JP" dirty="0" err="1" smtClean="0"/>
              <a:t>pptx</a:t>
            </a:r>
            <a:endParaRPr kumimoji="1" lang="ja-JP" altLang="en-US" dirty="0"/>
          </a:p>
        </p:txBody>
      </p:sp>
      <p:sp>
        <p:nvSpPr>
          <p:cNvPr id="7" name="正方形/長方形 6"/>
          <p:cNvSpPr/>
          <p:nvPr/>
        </p:nvSpPr>
        <p:spPr>
          <a:xfrm>
            <a:off x="359711" y="3853134"/>
            <a:ext cx="1840791" cy="108603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400" b="1" dirty="0" smtClean="0"/>
              <a:t>データ</a:t>
            </a:r>
            <a:endParaRPr kumimoji="1" lang="en-US" altLang="ja-JP" sz="2400" b="1" dirty="0" smtClean="0"/>
          </a:p>
          <a:p>
            <a:pPr marL="342900" indent="-342900">
              <a:buFont typeface="Arial" panose="020B0604020202020204" pitchFamily="34" charset="0"/>
              <a:buChar char="•"/>
            </a:pPr>
            <a:r>
              <a:rPr kumimoji="1" lang="ja-JP" altLang="en-US" sz="2400" dirty="0" smtClean="0"/>
              <a:t>作成日</a:t>
            </a:r>
            <a:endParaRPr kumimoji="1" lang="en-US" altLang="ja-JP" sz="2400" dirty="0" smtClean="0"/>
          </a:p>
          <a:p>
            <a:pPr marL="342900" indent="-342900">
              <a:buFont typeface="Arial" panose="020B0604020202020204" pitchFamily="34" charset="0"/>
              <a:buChar char="•"/>
            </a:pPr>
            <a:r>
              <a:rPr kumimoji="1" lang="ja-JP" altLang="en-US" sz="2400" dirty="0" smtClean="0"/>
              <a:t>タイトル</a:t>
            </a:r>
            <a:endParaRPr kumimoji="1" lang="en-US" altLang="ja-JP" sz="2400" dirty="0" smtClean="0"/>
          </a:p>
        </p:txBody>
      </p:sp>
      <p:sp>
        <p:nvSpPr>
          <p:cNvPr id="8" name="正方形/長方形 7"/>
          <p:cNvSpPr/>
          <p:nvPr/>
        </p:nvSpPr>
        <p:spPr>
          <a:xfrm>
            <a:off x="359711" y="5175808"/>
            <a:ext cx="1840791" cy="148172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400" b="1" dirty="0" smtClean="0"/>
              <a:t>関数</a:t>
            </a:r>
            <a:endParaRPr kumimoji="1" lang="en-US" altLang="ja-JP" sz="2400" b="1" dirty="0" smtClean="0"/>
          </a:p>
          <a:p>
            <a:pPr marL="342900" indent="-342900">
              <a:buFont typeface="Arial" panose="020B0604020202020204" pitchFamily="34" charset="0"/>
              <a:buChar char="•"/>
            </a:pPr>
            <a:r>
              <a:rPr lang="ja-JP" altLang="en-US" sz="2400" dirty="0" smtClean="0"/>
              <a:t>開く</a:t>
            </a:r>
            <a:endParaRPr lang="en-US" altLang="ja-JP" sz="2400" dirty="0" smtClean="0"/>
          </a:p>
          <a:p>
            <a:pPr marL="342900" indent="-342900">
              <a:buFont typeface="Arial" panose="020B0604020202020204" pitchFamily="34" charset="0"/>
              <a:buChar char="•"/>
            </a:pPr>
            <a:r>
              <a:rPr lang="ja-JP" altLang="en-US" sz="2400" dirty="0" smtClean="0"/>
              <a:t>新規作成</a:t>
            </a:r>
            <a:endParaRPr lang="en-US" altLang="ja-JP" sz="2400" dirty="0" smtClean="0"/>
          </a:p>
          <a:p>
            <a:pPr marL="342900" indent="-342900">
              <a:buFont typeface="Arial" panose="020B0604020202020204" pitchFamily="34" charset="0"/>
              <a:buChar char="•"/>
            </a:pPr>
            <a:r>
              <a:rPr lang="ja-JP" altLang="en-US" sz="2400" dirty="0" smtClean="0">
                <a:solidFill>
                  <a:srgbClr val="FF0000"/>
                </a:solidFill>
              </a:rPr>
              <a:t>印刷</a:t>
            </a:r>
            <a:endParaRPr lang="en-US" altLang="ja-JP" sz="2400" dirty="0" smtClean="0">
              <a:solidFill>
                <a:srgbClr val="FF0000"/>
              </a:solidFill>
            </a:endParaRPr>
          </a:p>
        </p:txBody>
      </p:sp>
      <p:sp>
        <p:nvSpPr>
          <p:cNvPr id="9" name="正方形/長方形 8"/>
          <p:cNvSpPr/>
          <p:nvPr/>
        </p:nvSpPr>
        <p:spPr>
          <a:xfrm>
            <a:off x="5509461" y="3147931"/>
            <a:ext cx="2235200" cy="3775328"/>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pPr algn="ctr"/>
            <a:r>
              <a:rPr kumimoji="1" lang="ja-JP" altLang="en-US" dirty="0" smtClean="0"/>
              <a:t>クラス</a:t>
            </a:r>
            <a:r>
              <a:rPr kumimoji="1" lang="en-US" altLang="ja-JP" dirty="0" err="1" smtClean="0"/>
              <a:t>docx</a:t>
            </a:r>
            <a:endParaRPr kumimoji="1" lang="ja-JP" altLang="en-US" dirty="0"/>
          </a:p>
        </p:txBody>
      </p:sp>
      <p:sp>
        <p:nvSpPr>
          <p:cNvPr id="10" name="正方形/長方形 9"/>
          <p:cNvSpPr/>
          <p:nvPr/>
        </p:nvSpPr>
        <p:spPr>
          <a:xfrm>
            <a:off x="5706666" y="3853134"/>
            <a:ext cx="1840791" cy="108603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2400" b="1" dirty="0" smtClean="0"/>
              <a:t>データ</a:t>
            </a:r>
            <a:endParaRPr kumimoji="1" lang="en-US" altLang="ja-JP" sz="2400" b="1" dirty="0" smtClean="0"/>
          </a:p>
          <a:p>
            <a:pPr marL="342900" indent="-342900">
              <a:buFont typeface="Arial" panose="020B0604020202020204" pitchFamily="34" charset="0"/>
              <a:buChar char="•"/>
            </a:pPr>
            <a:r>
              <a:rPr kumimoji="1" lang="ja-JP" altLang="en-US" sz="2400" dirty="0" smtClean="0"/>
              <a:t>作成日</a:t>
            </a:r>
            <a:endParaRPr kumimoji="1" lang="en-US" altLang="ja-JP" sz="2400" dirty="0" smtClean="0"/>
          </a:p>
          <a:p>
            <a:pPr marL="342900" indent="-342900">
              <a:buFont typeface="Arial" panose="020B0604020202020204" pitchFamily="34" charset="0"/>
              <a:buChar char="•"/>
            </a:pPr>
            <a:r>
              <a:rPr kumimoji="1" lang="ja-JP" altLang="en-US" sz="2400" dirty="0" smtClean="0"/>
              <a:t>タイトル</a:t>
            </a:r>
            <a:endParaRPr kumimoji="1" lang="en-US" altLang="ja-JP" sz="2400" dirty="0" smtClean="0"/>
          </a:p>
        </p:txBody>
      </p:sp>
      <p:sp>
        <p:nvSpPr>
          <p:cNvPr id="11" name="正方形/長方形 10"/>
          <p:cNvSpPr/>
          <p:nvPr/>
        </p:nvSpPr>
        <p:spPr>
          <a:xfrm>
            <a:off x="5706666" y="5175808"/>
            <a:ext cx="1840791" cy="14817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2400" b="1" dirty="0" smtClean="0"/>
              <a:t>関数</a:t>
            </a:r>
            <a:endParaRPr kumimoji="1" lang="en-US" altLang="ja-JP" sz="2400" b="1" dirty="0" smtClean="0"/>
          </a:p>
          <a:p>
            <a:pPr marL="342900" indent="-342900">
              <a:buFont typeface="Arial" panose="020B0604020202020204" pitchFamily="34" charset="0"/>
              <a:buChar char="•"/>
            </a:pPr>
            <a:r>
              <a:rPr lang="ja-JP" altLang="en-US" sz="2400" dirty="0" smtClean="0"/>
              <a:t>開く</a:t>
            </a:r>
            <a:endParaRPr lang="en-US" altLang="ja-JP" sz="2400" dirty="0" smtClean="0"/>
          </a:p>
          <a:p>
            <a:pPr marL="342900" indent="-342900">
              <a:buFont typeface="Arial" panose="020B0604020202020204" pitchFamily="34" charset="0"/>
              <a:buChar char="•"/>
            </a:pPr>
            <a:r>
              <a:rPr lang="ja-JP" altLang="en-US" sz="2400" dirty="0" smtClean="0">
                <a:solidFill>
                  <a:srgbClr val="FF0000"/>
                </a:solidFill>
              </a:rPr>
              <a:t>編集</a:t>
            </a:r>
            <a:endParaRPr lang="en-US" altLang="ja-JP" sz="2400" dirty="0" smtClean="0">
              <a:solidFill>
                <a:srgbClr val="FF0000"/>
              </a:solidFill>
            </a:endParaRPr>
          </a:p>
          <a:p>
            <a:pPr marL="342900" indent="-342900">
              <a:buFont typeface="Arial" panose="020B0604020202020204" pitchFamily="34" charset="0"/>
              <a:buChar char="•"/>
            </a:pPr>
            <a:r>
              <a:rPr lang="ja-JP" altLang="en-US" sz="2400" dirty="0" smtClean="0"/>
              <a:t>新規作成</a:t>
            </a:r>
            <a:endParaRPr lang="en-US" altLang="ja-JP" sz="2400" dirty="0" smtClean="0"/>
          </a:p>
        </p:txBody>
      </p:sp>
      <p:sp>
        <p:nvSpPr>
          <p:cNvPr id="12" name="正方形/長方形 11"/>
          <p:cNvSpPr/>
          <p:nvPr/>
        </p:nvSpPr>
        <p:spPr>
          <a:xfrm>
            <a:off x="2632169" y="3169897"/>
            <a:ext cx="2606698" cy="1781945"/>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pPr algn="ctr"/>
            <a:r>
              <a:rPr kumimoji="1" lang="en-US" altLang="ja-JP" dirty="0" err="1" smtClean="0"/>
              <a:t>pptx</a:t>
            </a:r>
            <a:r>
              <a:rPr kumimoji="1" lang="ja-JP" altLang="en-US" dirty="0" smtClean="0"/>
              <a:t>ファイル</a:t>
            </a:r>
            <a:r>
              <a:rPr kumimoji="1" lang="en-US" altLang="ja-JP" dirty="0" smtClean="0"/>
              <a:t>A</a:t>
            </a:r>
          </a:p>
          <a:p>
            <a:pPr algn="ctr"/>
            <a:endParaRPr kumimoji="1" lang="ja-JP" altLang="en-US" dirty="0"/>
          </a:p>
        </p:txBody>
      </p:sp>
      <p:sp>
        <p:nvSpPr>
          <p:cNvPr id="13" name="正方形/長方形 12"/>
          <p:cNvSpPr/>
          <p:nvPr/>
        </p:nvSpPr>
        <p:spPr>
          <a:xfrm>
            <a:off x="2632169" y="5175808"/>
            <a:ext cx="2606698" cy="1691265"/>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pPr algn="ctr"/>
            <a:r>
              <a:rPr kumimoji="1" lang="en-US" altLang="ja-JP" dirty="0" err="1" smtClean="0"/>
              <a:t>pptx</a:t>
            </a:r>
            <a:r>
              <a:rPr kumimoji="1" lang="ja-JP" altLang="en-US" dirty="0" smtClean="0"/>
              <a:t>ファイル</a:t>
            </a:r>
            <a:r>
              <a:rPr kumimoji="1" lang="en-US" altLang="ja-JP" dirty="0" smtClean="0"/>
              <a:t>B</a:t>
            </a:r>
            <a:endParaRPr kumimoji="1" lang="ja-JP" altLang="en-US" dirty="0"/>
          </a:p>
        </p:txBody>
      </p:sp>
      <p:sp>
        <p:nvSpPr>
          <p:cNvPr id="14" name="正方形/長方形 13"/>
          <p:cNvSpPr/>
          <p:nvPr/>
        </p:nvSpPr>
        <p:spPr>
          <a:xfrm>
            <a:off x="7982757" y="3197810"/>
            <a:ext cx="2640894" cy="1749905"/>
          </a:xfrm>
          <a:prstGeom prst="rect">
            <a:avLst/>
          </a:prstGeom>
        </p:spPr>
        <p:style>
          <a:lnRef idx="2">
            <a:schemeClr val="accent4"/>
          </a:lnRef>
          <a:fillRef idx="1">
            <a:schemeClr val="lt1"/>
          </a:fillRef>
          <a:effectRef idx="0">
            <a:schemeClr val="accent4"/>
          </a:effectRef>
          <a:fontRef idx="minor">
            <a:schemeClr val="dk1"/>
          </a:fontRef>
        </p:style>
        <p:txBody>
          <a:bodyPr rtlCol="0" anchor="t"/>
          <a:lstStyle/>
          <a:p>
            <a:pPr algn="ctr"/>
            <a:r>
              <a:rPr kumimoji="1" lang="en-US" altLang="ja-JP" dirty="0" err="1" smtClean="0"/>
              <a:t>docx</a:t>
            </a:r>
            <a:r>
              <a:rPr kumimoji="1" lang="ja-JP" altLang="en-US" dirty="0" smtClean="0"/>
              <a:t>ファイル</a:t>
            </a:r>
            <a:r>
              <a:rPr kumimoji="1" lang="en-US" altLang="ja-JP" dirty="0" smtClean="0"/>
              <a:t>A</a:t>
            </a:r>
            <a:endParaRPr kumimoji="1" lang="ja-JP" altLang="en-US" dirty="0"/>
          </a:p>
        </p:txBody>
      </p:sp>
      <p:sp>
        <p:nvSpPr>
          <p:cNvPr id="15" name="正方形/長方形 14"/>
          <p:cNvSpPr/>
          <p:nvPr/>
        </p:nvSpPr>
        <p:spPr>
          <a:xfrm>
            <a:off x="7982757" y="5168194"/>
            <a:ext cx="2640894" cy="1687604"/>
          </a:xfrm>
          <a:prstGeom prst="rect">
            <a:avLst/>
          </a:prstGeom>
        </p:spPr>
        <p:style>
          <a:lnRef idx="2">
            <a:schemeClr val="accent4"/>
          </a:lnRef>
          <a:fillRef idx="1">
            <a:schemeClr val="lt1"/>
          </a:fillRef>
          <a:effectRef idx="0">
            <a:schemeClr val="accent4"/>
          </a:effectRef>
          <a:fontRef idx="minor">
            <a:schemeClr val="dk1"/>
          </a:fontRef>
        </p:style>
        <p:txBody>
          <a:bodyPr rtlCol="0" anchor="t"/>
          <a:lstStyle/>
          <a:p>
            <a:pPr algn="ctr"/>
            <a:r>
              <a:rPr kumimoji="1" lang="en-US" altLang="ja-JP" dirty="0" err="1" smtClean="0"/>
              <a:t>docx</a:t>
            </a:r>
            <a:r>
              <a:rPr kumimoji="1" lang="ja-JP" altLang="en-US" dirty="0" smtClean="0"/>
              <a:t>ファイル</a:t>
            </a:r>
            <a:r>
              <a:rPr kumimoji="1" lang="en-US" altLang="ja-JP" dirty="0" smtClean="0"/>
              <a:t>B</a:t>
            </a:r>
            <a:endParaRPr kumimoji="1" lang="ja-JP" altLang="en-US" dirty="0"/>
          </a:p>
        </p:txBody>
      </p:sp>
      <p:cxnSp>
        <p:nvCxnSpPr>
          <p:cNvPr id="16" name="直線コネクタ 15"/>
          <p:cNvCxnSpPr>
            <a:stCxn id="12" idx="1"/>
            <a:endCxn id="6" idx="3"/>
          </p:cNvCxnSpPr>
          <p:nvPr/>
        </p:nvCxnSpPr>
        <p:spPr>
          <a:xfrm flipH="1">
            <a:off x="2397706" y="4060870"/>
            <a:ext cx="234463" cy="97472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13" idx="1"/>
            <a:endCxn id="6" idx="3"/>
          </p:cNvCxnSpPr>
          <p:nvPr/>
        </p:nvCxnSpPr>
        <p:spPr>
          <a:xfrm flipH="1" flipV="1">
            <a:off x="2397706" y="5035595"/>
            <a:ext cx="234463" cy="98584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a:stCxn id="15" idx="1"/>
            <a:endCxn id="9" idx="3"/>
          </p:cNvCxnSpPr>
          <p:nvPr/>
        </p:nvCxnSpPr>
        <p:spPr>
          <a:xfrm flipH="1" flipV="1">
            <a:off x="7744661" y="5035595"/>
            <a:ext cx="238096" cy="97640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a:stCxn id="14" idx="1"/>
            <a:endCxn id="9" idx="3"/>
          </p:cNvCxnSpPr>
          <p:nvPr/>
        </p:nvCxnSpPr>
        <p:spPr>
          <a:xfrm flipH="1">
            <a:off x="7744661" y="4072763"/>
            <a:ext cx="238096" cy="96283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057" name="テキスト ボックス 2056"/>
          <p:cNvSpPr txBox="1"/>
          <p:nvPr/>
        </p:nvSpPr>
        <p:spPr>
          <a:xfrm>
            <a:off x="668400" y="2094664"/>
            <a:ext cx="1223412" cy="923330"/>
          </a:xfrm>
          <a:prstGeom prst="rect">
            <a:avLst/>
          </a:prstGeom>
          <a:noFill/>
        </p:spPr>
        <p:txBody>
          <a:bodyPr wrap="none" rtlCol="0">
            <a:spAutoFit/>
          </a:bodyPr>
          <a:lstStyle/>
          <a:p>
            <a:pPr algn="ctr"/>
            <a:r>
              <a:rPr lang="ja-JP" altLang="en-US" dirty="0" smtClean="0">
                <a:solidFill>
                  <a:prstClr val="black"/>
                </a:solidFill>
                <a:latin typeface="Lucida Sans Unicode"/>
                <a:ea typeface="ヒラギノ角ゴ Pro W3"/>
              </a:rPr>
              <a:t>クラス</a:t>
            </a:r>
            <a:endParaRPr lang="en-US" altLang="ja-JP" dirty="0" smtClean="0">
              <a:solidFill>
                <a:prstClr val="black"/>
              </a:solidFill>
              <a:latin typeface="Lucida Sans Unicode"/>
              <a:ea typeface="ヒラギノ角ゴ Pro W3"/>
            </a:endParaRPr>
          </a:p>
          <a:p>
            <a:pPr algn="ctr"/>
            <a:r>
              <a:rPr lang="ja-JP" altLang="en-US" dirty="0" smtClean="0">
                <a:solidFill>
                  <a:prstClr val="black"/>
                </a:solidFill>
                <a:latin typeface="Lucida Sans Unicode"/>
                <a:ea typeface="ヒラギノ角ゴ Pro W3"/>
              </a:rPr>
              <a:t>（型）</a:t>
            </a:r>
            <a:endParaRPr kumimoji="1" lang="ja-JP" altLang="en-US" dirty="0"/>
          </a:p>
        </p:txBody>
      </p:sp>
      <p:sp>
        <p:nvSpPr>
          <p:cNvPr id="42" name="テキスト ボックス 41"/>
          <p:cNvSpPr txBox="1"/>
          <p:nvPr/>
        </p:nvSpPr>
        <p:spPr>
          <a:xfrm>
            <a:off x="2540745" y="2094664"/>
            <a:ext cx="2789546" cy="923330"/>
          </a:xfrm>
          <a:prstGeom prst="rect">
            <a:avLst/>
          </a:prstGeom>
          <a:noFill/>
        </p:spPr>
        <p:txBody>
          <a:bodyPr wrap="none" rtlCol="0">
            <a:spAutoFit/>
          </a:bodyPr>
          <a:lstStyle/>
          <a:p>
            <a:pPr algn="ctr"/>
            <a:r>
              <a:rPr lang="ja-JP" altLang="en-US" dirty="0" smtClean="0">
                <a:solidFill>
                  <a:prstClr val="black"/>
                </a:solidFill>
                <a:latin typeface="Lucida Sans Unicode"/>
                <a:ea typeface="ヒラギノ角ゴ Pro W3"/>
              </a:rPr>
              <a:t>オブジェクト</a:t>
            </a:r>
            <a:endParaRPr lang="en-US" altLang="ja-JP" dirty="0" smtClean="0">
              <a:solidFill>
                <a:prstClr val="black"/>
              </a:solidFill>
              <a:latin typeface="Lucida Sans Unicode"/>
              <a:ea typeface="ヒラギノ角ゴ Pro W3"/>
            </a:endParaRPr>
          </a:p>
          <a:p>
            <a:pPr algn="ctr"/>
            <a:r>
              <a:rPr lang="ja-JP" altLang="en-US" dirty="0" smtClean="0">
                <a:solidFill>
                  <a:prstClr val="black"/>
                </a:solidFill>
                <a:latin typeface="Lucida Sans Unicode"/>
                <a:ea typeface="ヒラギノ角ゴ Pro W3"/>
              </a:rPr>
              <a:t>（実体</a:t>
            </a:r>
            <a:r>
              <a:rPr lang="en-US" altLang="ja-JP" dirty="0" smtClean="0">
                <a:solidFill>
                  <a:prstClr val="black"/>
                </a:solidFill>
                <a:latin typeface="Lucida Sans Unicode"/>
                <a:ea typeface="ヒラギノ角ゴ Pro W3"/>
              </a:rPr>
              <a:t>/</a:t>
            </a:r>
            <a:r>
              <a:rPr lang="ja-JP" altLang="en-US" dirty="0" smtClean="0">
                <a:solidFill>
                  <a:prstClr val="black"/>
                </a:solidFill>
                <a:latin typeface="Lucida Sans Unicode"/>
                <a:ea typeface="ヒラギノ角ゴ Pro W3"/>
              </a:rPr>
              <a:t>実現例）</a:t>
            </a:r>
            <a:endParaRPr lang="en-US" altLang="ja-JP" dirty="0" smtClean="0">
              <a:solidFill>
                <a:prstClr val="black"/>
              </a:solidFill>
              <a:latin typeface="Lucida Sans Unicode"/>
              <a:ea typeface="ヒラギノ角ゴ Pro W3"/>
            </a:endParaRPr>
          </a:p>
        </p:txBody>
      </p:sp>
      <p:sp>
        <p:nvSpPr>
          <p:cNvPr id="43" name="テキスト ボックス 42"/>
          <p:cNvSpPr txBox="1"/>
          <p:nvPr/>
        </p:nvSpPr>
        <p:spPr>
          <a:xfrm>
            <a:off x="6015355" y="2094664"/>
            <a:ext cx="1223412" cy="923330"/>
          </a:xfrm>
          <a:prstGeom prst="rect">
            <a:avLst/>
          </a:prstGeom>
          <a:noFill/>
        </p:spPr>
        <p:txBody>
          <a:bodyPr wrap="none" rtlCol="0">
            <a:spAutoFit/>
          </a:bodyPr>
          <a:lstStyle/>
          <a:p>
            <a:pPr algn="ctr"/>
            <a:r>
              <a:rPr lang="ja-JP" altLang="en-US" dirty="0">
                <a:solidFill>
                  <a:prstClr val="black"/>
                </a:solidFill>
                <a:latin typeface="Lucida Sans Unicode"/>
                <a:ea typeface="ヒラギノ角ゴ Pro W3"/>
              </a:rPr>
              <a:t>クラス</a:t>
            </a:r>
            <a:endParaRPr lang="en-US" altLang="ja-JP" dirty="0">
              <a:solidFill>
                <a:prstClr val="black"/>
              </a:solidFill>
              <a:latin typeface="Lucida Sans Unicode"/>
              <a:ea typeface="ヒラギノ角ゴ Pro W3"/>
            </a:endParaRPr>
          </a:p>
          <a:p>
            <a:pPr algn="ctr"/>
            <a:r>
              <a:rPr lang="ja-JP" altLang="en-US" dirty="0">
                <a:solidFill>
                  <a:prstClr val="black"/>
                </a:solidFill>
                <a:latin typeface="Lucida Sans Unicode"/>
                <a:ea typeface="ヒラギノ角ゴ Pro W3"/>
              </a:rPr>
              <a:t>（型）</a:t>
            </a:r>
            <a:endParaRPr lang="ja-JP" altLang="en-US" dirty="0"/>
          </a:p>
        </p:txBody>
      </p:sp>
      <p:sp>
        <p:nvSpPr>
          <p:cNvPr id="44" name="テキスト ボックス 43"/>
          <p:cNvSpPr txBox="1"/>
          <p:nvPr/>
        </p:nvSpPr>
        <p:spPr>
          <a:xfrm>
            <a:off x="7908431" y="2094664"/>
            <a:ext cx="2789546" cy="923330"/>
          </a:xfrm>
          <a:prstGeom prst="rect">
            <a:avLst/>
          </a:prstGeom>
          <a:noFill/>
        </p:spPr>
        <p:txBody>
          <a:bodyPr wrap="none" rtlCol="0">
            <a:spAutoFit/>
          </a:bodyPr>
          <a:lstStyle/>
          <a:p>
            <a:pPr algn="ctr"/>
            <a:r>
              <a:rPr lang="ja-JP" altLang="en-US" dirty="0">
                <a:solidFill>
                  <a:prstClr val="black"/>
                </a:solidFill>
                <a:latin typeface="Lucida Sans Unicode"/>
                <a:ea typeface="ヒラギノ角ゴ Pro W3"/>
              </a:rPr>
              <a:t>オブジェクト</a:t>
            </a:r>
            <a:endParaRPr lang="en-US" altLang="ja-JP" dirty="0">
              <a:solidFill>
                <a:prstClr val="black"/>
              </a:solidFill>
              <a:latin typeface="Lucida Sans Unicode"/>
              <a:ea typeface="ヒラギノ角ゴ Pro W3"/>
            </a:endParaRPr>
          </a:p>
          <a:p>
            <a:pPr algn="ctr"/>
            <a:r>
              <a:rPr lang="ja-JP" altLang="en-US" dirty="0">
                <a:solidFill>
                  <a:prstClr val="black"/>
                </a:solidFill>
                <a:latin typeface="Lucida Sans Unicode"/>
                <a:ea typeface="ヒラギノ角ゴ Pro W3"/>
              </a:rPr>
              <a:t>（実体</a:t>
            </a:r>
            <a:r>
              <a:rPr lang="en-US" altLang="ja-JP" dirty="0">
                <a:solidFill>
                  <a:prstClr val="black"/>
                </a:solidFill>
                <a:latin typeface="Lucida Sans Unicode"/>
                <a:ea typeface="ヒラギノ角ゴ Pro W3"/>
              </a:rPr>
              <a:t>/</a:t>
            </a:r>
            <a:r>
              <a:rPr lang="ja-JP" altLang="en-US" dirty="0">
                <a:solidFill>
                  <a:prstClr val="black"/>
                </a:solidFill>
                <a:latin typeface="Lucida Sans Unicode"/>
                <a:ea typeface="ヒラギノ角ゴ Pro W3"/>
              </a:rPr>
              <a:t>実現例）</a:t>
            </a:r>
            <a:endParaRPr lang="en-US" altLang="ja-JP" dirty="0">
              <a:solidFill>
                <a:prstClr val="black"/>
              </a:solidFill>
              <a:latin typeface="Lucida Sans Unicode"/>
              <a:ea typeface="ヒラギノ角ゴ Pro W3"/>
            </a:endParaRPr>
          </a:p>
        </p:txBody>
      </p:sp>
      <p:sp>
        <p:nvSpPr>
          <p:cNvPr id="48" name="正方形/長方形 47"/>
          <p:cNvSpPr/>
          <p:nvPr/>
        </p:nvSpPr>
        <p:spPr>
          <a:xfrm>
            <a:off x="2804439" y="3624447"/>
            <a:ext cx="2296799" cy="109311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2400" b="1" dirty="0" smtClean="0"/>
              <a:t>2013/8/8</a:t>
            </a:r>
          </a:p>
          <a:p>
            <a:pPr algn="ctr"/>
            <a:r>
              <a:rPr kumimoji="1" lang="ja-JP" altLang="en-US" sz="2400" dirty="0" smtClean="0"/>
              <a:t>「プロジェクト</a:t>
            </a:r>
            <a:r>
              <a:rPr kumimoji="1" lang="en-US" altLang="ja-JP" sz="2400" dirty="0" smtClean="0"/>
              <a:t>XXX</a:t>
            </a:r>
            <a:r>
              <a:rPr kumimoji="1" lang="ja-JP" altLang="en-US" sz="2400" dirty="0" smtClean="0"/>
              <a:t>」</a:t>
            </a:r>
            <a:endParaRPr kumimoji="1" lang="en-US" altLang="ja-JP" sz="2400" dirty="0" smtClean="0"/>
          </a:p>
        </p:txBody>
      </p:sp>
      <p:sp>
        <p:nvSpPr>
          <p:cNvPr id="57" name="正方形/長方形 56"/>
          <p:cNvSpPr/>
          <p:nvPr/>
        </p:nvSpPr>
        <p:spPr>
          <a:xfrm>
            <a:off x="2829373" y="5659381"/>
            <a:ext cx="2237223" cy="108603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2400" b="1" dirty="0" smtClean="0"/>
              <a:t>2012/2/9</a:t>
            </a:r>
          </a:p>
          <a:p>
            <a:pPr algn="ctr"/>
            <a:r>
              <a:rPr kumimoji="1" lang="ja-JP" altLang="en-US" sz="2400" dirty="0" smtClean="0"/>
              <a:t>「花より</a:t>
            </a:r>
            <a:endParaRPr kumimoji="1" lang="en-US" altLang="ja-JP" sz="2400" dirty="0" smtClean="0"/>
          </a:p>
          <a:p>
            <a:pPr algn="ctr"/>
            <a:r>
              <a:rPr kumimoji="1" lang="ja-JP" altLang="en-US" sz="2400" dirty="0" smtClean="0"/>
              <a:t>　だんじり」</a:t>
            </a:r>
            <a:endParaRPr kumimoji="1" lang="en-US" altLang="ja-JP" sz="2400" dirty="0" smtClean="0"/>
          </a:p>
        </p:txBody>
      </p:sp>
      <p:sp>
        <p:nvSpPr>
          <p:cNvPr id="69" name="正方形/長方形 68"/>
          <p:cNvSpPr/>
          <p:nvPr/>
        </p:nvSpPr>
        <p:spPr>
          <a:xfrm>
            <a:off x="8133633" y="3765496"/>
            <a:ext cx="2339143" cy="109311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en-US" altLang="ja-JP" sz="2400" b="1" dirty="0" smtClean="0"/>
              <a:t>2013/11/26</a:t>
            </a:r>
          </a:p>
          <a:p>
            <a:pPr algn="ctr"/>
            <a:r>
              <a:rPr kumimoji="1" lang="ja-JP" altLang="en-US" sz="2400" dirty="0" smtClean="0"/>
              <a:t>「情報工学演習レポート」</a:t>
            </a:r>
            <a:endParaRPr kumimoji="1" lang="en-US" altLang="ja-JP" sz="2400" dirty="0" smtClean="0"/>
          </a:p>
        </p:txBody>
      </p:sp>
      <p:sp>
        <p:nvSpPr>
          <p:cNvPr id="71" name="正方形/長方形 70"/>
          <p:cNvSpPr/>
          <p:nvPr/>
        </p:nvSpPr>
        <p:spPr>
          <a:xfrm>
            <a:off x="8133633" y="5708186"/>
            <a:ext cx="2339143" cy="109311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en-US" altLang="ja-JP" sz="2400" b="1" dirty="0" smtClean="0"/>
              <a:t>2013/1/7</a:t>
            </a:r>
          </a:p>
          <a:p>
            <a:pPr algn="ctr"/>
            <a:r>
              <a:rPr kumimoji="1" lang="ja-JP" altLang="en-US" sz="2400" dirty="0" smtClean="0"/>
              <a:t>「マル秘日誌」</a:t>
            </a:r>
            <a:endParaRPr kumimoji="1" lang="en-US" altLang="ja-JP" sz="2400" dirty="0" smtClean="0"/>
          </a:p>
        </p:txBody>
      </p:sp>
      <p:sp>
        <p:nvSpPr>
          <p:cNvPr id="33" name="角丸四角形吹き出し 32"/>
          <p:cNvSpPr/>
          <p:nvPr/>
        </p:nvSpPr>
        <p:spPr>
          <a:xfrm>
            <a:off x="5439508" y="1339287"/>
            <a:ext cx="5177305" cy="466064"/>
          </a:xfrm>
          <a:prstGeom prst="wedgeRoundRectCallout">
            <a:avLst>
              <a:gd name="adj1" fmla="val -61153"/>
              <a:gd name="adj2" fmla="val 1805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プログラムの例ではないけれど</a:t>
            </a:r>
            <a:endParaRPr kumimoji="1" lang="ja-JP" altLang="en-US" dirty="0"/>
          </a:p>
        </p:txBody>
      </p:sp>
    </p:spTree>
    <p:extLst>
      <p:ext uri="{BB962C8B-B14F-4D97-AF65-F5344CB8AC3E}">
        <p14:creationId xmlns:p14="http://schemas.microsoft.com/office/powerpoint/2010/main" val="2390860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6"/>
          <p:cNvSpPr>
            <a:spLocks noGrp="1"/>
          </p:cNvSpPr>
          <p:nvPr>
            <p:ph type="title"/>
          </p:nvPr>
        </p:nvSpPr>
        <p:spPr/>
        <p:txBody>
          <a:bodyPr/>
          <a:lstStyle/>
          <a:p>
            <a:r>
              <a:rPr lang="ja-JP" altLang="en-US" smtClean="0"/>
              <a:t>授業の予定（後半）</a:t>
            </a:r>
            <a:endParaRPr lang="ja-JP" altLang="en-US" dirty="0"/>
          </a:p>
        </p:txBody>
      </p:sp>
      <p:graphicFrame>
        <p:nvGraphicFramePr>
          <p:cNvPr id="5" name="コンテンツ プレースホルダー 4"/>
          <p:cNvGraphicFramePr>
            <a:graphicFrameLocks noGrp="1"/>
          </p:cNvGraphicFramePr>
          <p:nvPr>
            <p:ph sz="quarter" idx="1"/>
            <p:extLst>
              <p:ext uri="{D42A27DB-BD31-4B8C-83A1-F6EECF244321}">
                <p14:modId xmlns:p14="http://schemas.microsoft.com/office/powerpoint/2010/main" val="2228885062"/>
              </p:ext>
            </p:extLst>
          </p:nvPr>
        </p:nvGraphicFramePr>
        <p:xfrm>
          <a:off x="534988" y="1344613"/>
          <a:ext cx="9820791" cy="5615940"/>
        </p:xfrm>
        <a:graphic>
          <a:graphicData uri="http://schemas.openxmlformats.org/drawingml/2006/table">
            <a:tbl>
              <a:tblPr firstRow="1" bandRow="1">
                <a:tableStyleId>{5C22544A-7EE6-4342-B048-85BDC9FD1C3A}</a:tableStyleId>
              </a:tblPr>
              <a:tblGrid>
                <a:gridCol w="618563"/>
                <a:gridCol w="1716258"/>
                <a:gridCol w="5101883"/>
                <a:gridCol w="2384087"/>
              </a:tblGrid>
              <a:tr h="370840">
                <a:tc>
                  <a:txBody>
                    <a:bodyPr/>
                    <a:lstStyle/>
                    <a:p>
                      <a:pPr algn="ctr"/>
                      <a:r>
                        <a:rPr lang="en-US" altLang="ja-JP" sz="2400" dirty="0">
                          <a:effectLst/>
                        </a:rPr>
                        <a:t>#</a:t>
                      </a:r>
                    </a:p>
                  </a:txBody>
                  <a:tcPr marL="47625" marR="47625" marT="19050" marB="19050" anchor="ctr"/>
                </a:tc>
                <a:tc>
                  <a:txBody>
                    <a:bodyPr/>
                    <a:lstStyle/>
                    <a:p>
                      <a:pPr algn="ctr"/>
                      <a:r>
                        <a:rPr lang="ja-JP" altLang="en-US" sz="2400" dirty="0">
                          <a:effectLst/>
                        </a:rPr>
                        <a:t>月日</a:t>
                      </a:r>
                    </a:p>
                  </a:txBody>
                  <a:tcPr marL="47625" marR="47625" marT="19050" marB="19050" anchor="ctr"/>
                </a:tc>
                <a:tc>
                  <a:txBody>
                    <a:bodyPr/>
                    <a:lstStyle/>
                    <a:p>
                      <a:pPr algn="ctr"/>
                      <a:r>
                        <a:rPr lang="ja-JP" altLang="en-US" sz="2400" dirty="0">
                          <a:effectLst/>
                        </a:rPr>
                        <a:t>内容</a:t>
                      </a:r>
                    </a:p>
                  </a:txBody>
                  <a:tcPr marL="47625" marR="47625" marT="19050" marB="19050" anchor="ctr"/>
                </a:tc>
                <a:tc>
                  <a:txBody>
                    <a:bodyPr/>
                    <a:lstStyle/>
                    <a:p>
                      <a:pPr algn="ctr"/>
                      <a:r>
                        <a:rPr lang="ja-JP" altLang="en-US" sz="2400" dirty="0">
                          <a:effectLst/>
                        </a:rPr>
                        <a:t>担当者</a:t>
                      </a:r>
                    </a:p>
                  </a:txBody>
                  <a:tcPr marL="47625" marR="47625" marT="19050" marB="19050" anchor="ctr"/>
                </a:tc>
              </a:tr>
              <a:tr h="370840">
                <a:tc>
                  <a:txBody>
                    <a:bodyPr/>
                    <a:lstStyle/>
                    <a:p>
                      <a:pPr algn="ctr"/>
                      <a:r>
                        <a:rPr lang="en-US" altLang="ja-JP" sz="2400" dirty="0">
                          <a:effectLst/>
                        </a:rPr>
                        <a:t>7</a:t>
                      </a:r>
                    </a:p>
                  </a:txBody>
                  <a:tcPr marL="47625" marR="47625" marT="19050" marB="19050" anchor="ctr"/>
                </a:tc>
                <a:tc>
                  <a:txBody>
                    <a:bodyPr/>
                    <a:lstStyle/>
                    <a:p>
                      <a:pPr algn="ctr"/>
                      <a:r>
                        <a:rPr lang="en-US" altLang="ja-JP" sz="2400" dirty="0">
                          <a:effectLst/>
                        </a:rPr>
                        <a:t>11</a:t>
                      </a:r>
                      <a:r>
                        <a:rPr lang="ja-JP" altLang="en-US" sz="2400" dirty="0">
                          <a:effectLst/>
                        </a:rPr>
                        <a:t>月</a:t>
                      </a:r>
                      <a:r>
                        <a:rPr lang="en-US" altLang="ja-JP" sz="2400" dirty="0">
                          <a:effectLst/>
                        </a:rPr>
                        <a:t>13</a:t>
                      </a:r>
                      <a:r>
                        <a:rPr lang="ja-JP" altLang="en-US" sz="2400" dirty="0">
                          <a:effectLst/>
                        </a:rPr>
                        <a:t>日</a:t>
                      </a:r>
                    </a:p>
                  </a:txBody>
                  <a:tcPr marL="47625" marR="47625" marT="19050" marB="19050" anchor="ctr"/>
                </a:tc>
                <a:tc>
                  <a:txBody>
                    <a:bodyPr/>
                    <a:lstStyle/>
                    <a:p>
                      <a:pPr algn="ctr"/>
                      <a:r>
                        <a:rPr lang="en-US" altLang="ja-JP" sz="2400" dirty="0">
                          <a:effectLst/>
                        </a:rPr>
                        <a:t>C</a:t>
                      </a:r>
                      <a:r>
                        <a:rPr lang="ja-JP" altLang="en-US" sz="2400" dirty="0">
                          <a:effectLst/>
                        </a:rPr>
                        <a:t>言語の演習</a:t>
                      </a:r>
                      <a:r>
                        <a:rPr lang="en-US" altLang="ja-JP" sz="2400" dirty="0" smtClean="0">
                          <a:effectLst/>
                        </a:rPr>
                        <a:t>4</a:t>
                      </a:r>
                    </a:p>
                    <a:p>
                      <a:pPr algn="ctr"/>
                      <a:r>
                        <a:rPr lang="ja-JP" altLang="en-US" sz="2400" dirty="0" smtClean="0">
                          <a:effectLst/>
                        </a:rPr>
                        <a:t>（</a:t>
                      </a:r>
                      <a:r>
                        <a:rPr lang="ja-JP" altLang="en-US" sz="2400" dirty="0">
                          <a:effectLst/>
                        </a:rPr>
                        <a:t>ポインタの演算，列挙型）</a:t>
                      </a:r>
                    </a:p>
                  </a:txBody>
                  <a:tcPr anchor="ctr"/>
                </a:tc>
                <a:tc>
                  <a:txBody>
                    <a:bodyPr/>
                    <a:lstStyle/>
                    <a:p>
                      <a:pPr algn="ctr"/>
                      <a:r>
                        <a:rPr lang="ja-JP" altLang="en-US" sz="2400" dirty="0">
                          <a:effectLst/>
                        </a:rPr>
                        <a:t>内海</a:t>
                      </a:r>
                    </a:p>
                  </a:txBody>
                  <a:tcPr anchor="ctr"/>
                </a:tc>
              </a:tr>
              <a:tr h="370840">
                <a:tc>
                  <a:txBody>
                    <a:bodyPr/>
                    <a:lstStyle/>
                    <a:p>
                      <a:pPr algn="ctr"/>
                      <a:r>
                        <a:rPr lang="en-US" altLang="ja-JP" sz="2400" dirty="0">
                          <a:effectLst/>
                        </a:rPr>
                        <a:t>8</a:t>
                      </a:r>
                    </a:p>
                  </a:txBody>
                  <a:tcPr marL="47625" marR="47625" marT="19050" marB="19050" anchor="ctr"/>
                </a:tc>
                <a:tc>
                  <a:txBody>
                    <a:bodyPr/>
                    <a:lstStyle/>
                    <a:p>
                      <a:pPr algn="ctr"/>
                      <a:r>
                        <a:rPr lang="en-US" altLang="ja-JP" sz="2400" dirty="0">
                          <a:effectLst/>
                        </a:rPr>
                        <a:t>11</a:t>
                      </a:r>
                      <a:r>
                        <a:rPr lang="ja-JP" altLang="en-US" sz="2400" dirty="0">
                          <a:effectLst/>
                        </a:rPr>
                        <a:t>月</a:t>
                      </a:r>
                      <a:r>
                        <a:rPr lang="en-US" altLang="ja-JP" sz="2400" dirty="0">
                          <a:effectLst/>
                        </a:rPr>
                        <a:t>20</a:t>
                      </a:r>
                      <a:r>
                        <a:rPr lang="ja-JP" altLang="en-US" sz="2400" dirty="0">
                          <a:effectLst/>
                        </a:rPr>
                        <a:t>日</a:t>
                      </a:r>
                    </a:p>
                  </a:txBody>
                  <a:tcPr marL="47625" marR="47625" marT="19050" marB="19050" anchor="ctr"/>
                </a:tc>
                <a:tc>
                  <a:txBody>
                    <a:bodyPr/>
                    <a:lstStyle/>
                    <a:p>
                      <a:pPr algn="ctr"/>
                      <a:r>
                        <a:rPr lang="en-US" altLang="ja-JP" sz="2400" dirty="0">
                          <a:effectLst/>
                        </a:rPr>
                        <a:t>C</a:t>
                      </a:r>
                      <a:r>
                        <a:rPr lang="ja-JP" altLang="en-US" sz="2400" dirty="0">
                          <a:effectLst/>
                        </a:rPr>
                        <a:t>言語の演習課題</a:t>
                      </a:r>
                    </a:p>
                  </a:txBody>
                  <a:tcPr anchor="ctr"/>
                </a:tc>
                <a:tc>
                  <a:txBody>
                    <a:bodyPr/>
                    <a:lstStyle/>
                    <a:p>
                      <a:pPr algn="ctr"/>
                      <a:r>
                        <a:rPr lang="ja-JP" altLang="en-US" sz="2400" dirty="0">
                          <a:effectLst/>
                        </a:rPr>
                        <a:t>内海</a:t>
                      </a:r>
                    </a:p>
                  </a:txBody>
                  <a:tcPr anchor="ctr"/>
                </a:tc>
              </a:tr>
              <a:tr h="370840">
                <a:tc>
                  <a:txBody>
                    <a:bodyPr/>
                    <a:lstStyle/>
                    <a:p>
                      <a:pPr algn="ctr"/>
                      <a:r>
                        <a:rPr lang="en-US" altLang="ja-JP" sz="2400" dirty="0">
                          <a:effectLst/>
                        </a:rPr>
                        <a:t>9</a:t>
                      </a:r>
                    </a:p>
                  </a:txBody>
                  <a:tcPr marL="47625" marR="47625" marT="19050" marB="19050" anchor="ctr"/>
                </a:tc>
                <a:tc>
                  <a:txBody>
                    <a:bodyPr/>
                    <a:lstStyle/>
                    <a:p>
                      <a:pPr algn="ctr"/>
                      <a:r>
                        <a:rPr lang="en-US" altLang="ja-JP" sz="2400">
                          <a:effectLst/>
                        </a:rPr>
                        <a:t>11</a:t>
                      </a:r>
                      <a:r>
                        <a:rPr lang="ja-JP" altLang="en-US" sz="2400">
                          <a:effectLst/>
                        </a:rPr>
                        <a:t>月</a:t>
                      </a:r>
                      <a:r>
                        <a:rPr lang="en-US" altLang="ja-JP" sz="2400">
                          <a:effectLst/>
                        </a:rPr>
                        <a:t>27</a:t>
                      </a:r>
                      <a:r>
                        <a:rPr lang="ja-JP" altLang="en-US" sz="2400">
                          <a:effectLst/>
                        </a:rPr>
                        <a:t>日</a:t>
                      </a:r>
                    </a:p>
                  </a:txBody>
                  <a:tcPr marL="47625" marR="47625" marT="19050" marB="19050" anchor="ctr"/>
                </a:tc>
                <a:tc>
                  <a:txBody>
                    <a:bodyPr/>
                    <a:lstStyle/>
                    <a:p>
                      <a:pPr algn="ctr"/>
                      <a:r>
                        <a:rPr lang="en-US" altLang="ja-JP" sz="2400" dirty="0">
                          <a:solidFill>
                            <a:srgbClr val="FF0000"/>
                          </a:solidFill>
                          <a:effectLst/>
                        </a:rPr>
                        <a:t>C++</a:t>
                      </a:r>
                      <a:r>
                        <a:rPr lang="ja-JP" altLang="en-US" sz="2400" dirty="0">
                          <a:solidFill>
                            <a:srgbClr val="FF0000"/>
                          </a:solidFill>
                          <a:effectLst/>
                        </a:rPr>
                        <a:t>の演習</a:t>
                      </a:r>
                      <a:r>
                        <a:rPr lang="en-US" altLang="ja-JP" sz="2400" dirty="0">
                          <a:solidFill>
                            <a:srgbClr val="FF0000"/>
                          </a:solidFill>
                          <a:effectLst/>
                        </a:rPr>
                        <a:t>1</a:t>
                      </a:r>
                      <a:r>
                        <a:rPr lang="ja-JP" altLang="en-US" sz="2400" dirty="0">
                          <a:solidFill>
                            <a:srgbClr val="FF0000"/>
                          </a:solidFill>
                          <a:effectLst/>
                        </a:rPr>
                        <a:t>（クラス）</a:t>
                      </a:r>
                    </a:p>
                  </a:txBody>
                  <a:tcPr anchor="ctr"/>
                </a:tc>
                <a:tc>
                  <a:txBody>
                    <a:bodyPr/>
                    <a:lstStyle/>
                    <a:p>
                      <a:pPr algn="ctr"/>
                      <a:r>
                        <a:rPr lang="ja-JP" altLang="en-US" sz="2400" dirty="0">
                          <a:effectLst/>
                        </a:rPr>
                        <a:t>岩村</a:t>
                      </a:r>
                    </a:p>
                  </a:txBody>
                  <a:tcPr anchor="ctr"/>
                </a:tc>
              </a:tr>
              <a:tr h="370840">
                <a:tc>
                  <a:txBody>
                    <a:bodyPr/>
                    <a:lstStyle/>
                    <a:p>
                      <a:pPr algn="ctr"/>
                      <a:r>
                        <a:rPr lang="en-US" altLang="ja-JP" sz="2400">
                          <a:effectLst/>
                        </a:rPr>
                        <a:t>10</a:t>
                      </a:r>
                    </a:p>
                  </a:txBody>
                  <a:tcPr marL="47625" marR="47625" marT="19050" marB="19050" anchor="ctr"/>
                </a:tc>
                <a:tc>
                  <a:txBody>
                    <a:bodyPr/>
                    <a:lstStyle/>
                    <a:p>
                      <a:pPr algn="ctr"/>
                      <a:r>
                        <a:rPr lang="en-US" altLang="ja-JP" sz="2400">
                          <a:effectLst/>
                        </a:rPr>
                        <a:t>12</a:t>
                      </a:r>
                      <a:r>
                        <a:rPr lang="ja-JP" altLang="en-US" sz="2400">
                          <a:effectLst/>
                        </a:rPr>
                        <a:t>月 </a:t>
                      </a:r>
                      <a:r>
                        <a:rPr lang="en-US" altLang="ja-JP" sz="2400">
                          <a:effectLst/>
                        </a:rPr>
                        <a:t>4</a:t>
                      </a:r>
                      <a:r>
                        <a:rPr lang="ja-JP" altLang="en-US" sz="2400">
                          <a:effectLst/>
                        </a:rPr>
                        <a:t>日</a:t>
                      </a:r>
                    </a:p>
                  </a:txBody>
                  <a:tcPr marL="47625" marR="47625" marT="19050" marB="19050" anchor="ctr"/>
                </a:tc>
                <a:tc>
                  <a:txBody>
                    <a:bodyPr/>
                    <a:lstStyle/>
                    <a:p>
                      <a:pPr algn="ctr"/>
                      <a:r>
                        <a:rPr lang="en-US" altLang="ja-JP" sz="2400" dirty="0">
                          <a:effectLst/>
                        </a:rPr>
                        <a:t>C++</a:t>
                      </a:r>
                      <a:r>
                        <a:rPr lang="ja-JP" altLang="en-US" sz="2400" dirty="0">
                          <a:effectLst/>
                        </a:rPr>
                        <a:t>の演習</a:t>
                      </a:r>
                      <a:r>
                        <a:rPr lang="en-US" altLang="ja-JP" sz="2400" dirty="0">
                          <a:effectLst/>
                        </a:rPr>
                        <a:t>2</a:t>
                      </a:r>
                      <a:r>
                        <a:rPr lang="ja-JP" altLang="en-US" sz="2400" dirty="0">
                          <a:effectLst/>
                        </a:rPr>
                        <a:t>（クラスの継承）</a:t>
                      </a:r>
                    </a:p>
                  </a:txBody>
                  <a:tcPr anchor="ctr"/>
                </a:tc>
                <a:tc>
                  <a:txBody>
                    <a:bodyPr/>
                    <a:lstStyle/>
                    <a:p>
                      <a:pPr algn="ctr"/>
                      <a:r>
                        <a:rPr lang="ja-JP" altLang="en-US" sz="2400" dirty="0" smtClean="0">
                          <a:effectLst/>
                        </a:rPr>
                        <a:t>岩村</a:t>
                      </a:r>
                      <a:endParaRPr lang="en-US" altLang="ja-JP" sz="2400" dirty="0" smtClean="0">
                        <a:effectLst/>
                      </a:endParaRPr>
                    </a:p>
                    <a:p>
                      <a:pPr algn="ctr"/>
                      <a:r>
                        <a:rPr lang="ja-JP" altLang="en-US" sz="2400" dirty="0" smtClean="0">
                          <a:effectLst/>
                        </a:rPr>
                        <a:t> </a:t>
                      </a:r>
                      <a:r>
                        <a:rPr lang="en-US" altLang="ja-JP" sz="2400" dirty="0">
                          <a:effectLst/>
                        </a:rPr>
                        <a:t>(</a:t>
                      </a:r>
                      <a:r>
                        <a:rPr lang="ja-JP" altLang="en-US" sz="2400" dirty="0">
                          <a:effectLst/>
                        </a:rPr>
                        <a:t>代理：谷川</a:t>
                      </a:r>
                      <a:r>
                        <a:rPr lang="en-US" altLang="ja-JP" sz="2400" dirty="0">
                          <a:effectLst/>
                        </a:rPr>
                        <a:t>)</a:t>
                      </a:r>
                    </a:p>
                  </a:txBody>
                  <a:tcPr anchor="ctr"/>
                </a:tc>
              </a:tr>
              <a:tr h="370840">
                <a:tc>
                  <a:txBody>
                    <a:bodyPr/>
                    <a:lstStyle/>
                    <a:p>
                      <a:pPr algn="ctr"/>
                      <a:r>
                        <a:rPr lang="en-US" altLang="ja-JP" sz="2400">
                          <a:effectLst/>
                        </a:rPr>
                        <a:t>11</a:t>
                      </a:r>
                    </a:p>
                  </a:txBody>
                  <a:tcPr marL="47625" marR="47625" marT="19050" marB="19050" anchor="ctr"/>
                </a:tc>
                <a:tc>
                  <a:txBody>
                    <a:bodyPr/>
                    <a:lstStyle/>
                    <a:p>
                      <a:pPr algn="ctr"/>
                      <a:r>
                        <a:rPr lang="en-US" altLang="ja-JP" sz="2400" dirty="0">
                          <a:effectLst/>
                        </a:rPr>
                        <a:t>12</a:t>
                      </a:r>
                      <a:r>
                        <a:rPr lang="ja-JP" altLang="en-US" sz="2400" dirty="0">
                          <a:effectLst/>
                        </a:rPr>
                        <a:t>月</a:t>
                      </a:r>
                      <a:r>
                        <a:rPr lang="en-US" altLang="ja-JP" sz="2400" dirty="0">
                          <a:effectLst/>
                        </a:rPr>
                        <a:t>11</a:t>
                      </a:r>
                      <a:r>
                        <a:rPr lang="ja-JP" altLang="en-US" sz="2400" dirty="0">
                          <a:effectLst/>
                        </a:rPr>
                        <a:t>日</a:t>
                      </a:r>
                    </a:p>
                  </a:txBody>
                  <a:tcPr marL="47625" marR="47625" marT="19050" marB="19050" anchor="ctr"/>
                </a:tc>
                <a:tc>
                  <a:txBody>
                    <a:bodyPr/>
                    <a:lstStyle/>
                    <a:p>
                      <a:pPr algn="ctr"/>
                      <a:r>
                        <a:rPr lang="en-US" altLang="ja-JP" sz="2400" dirty="0">
                          <a:effectLst/>
                        </a:rPr>
                        <a:t>C++</a:t>
                      </a:r>
                      <a:r>
                        <a:rPr lang="ja-JP" altLang="en-US" sz="2400" dirty="0">
                          <a:effectLst/>
                        </a:rPr>
                        <a:t>の演習</a:t>
                      </a:r>
                      <a:r>
                        <a:rPr lang="en-US" altLang="ja-JP" sz="2400" dirty="0">
                          <a:effectLst/>
                        </a:rPr>
                        <a:t>3</a:t>
                      </a:r>
                      <a:r>
                        <a:rPr lang="ja-JP" altLang="en-US" sz="2400" dirty="0">
                          <a:effectLst/>
                        </a:rPr>
                        <a:t>（仮想関数）</a:t>
                      </a:r>
                    </a:p>
                  </a:txBody>
                  <a:tcPr anchor="ctr"/>
                </a:tc>
                <a:tc>
                  <a:txBody>
                    <a:bodyPr/>
                    <a:lstStyle/>
                    <a:p>
                      <a:pPr algn="ctr"/>
                      <a:r>
                        <a:rPr lang="ja-JP" altLang="en-US" sz="2400">
                          <a:effectLst/>
                        </a:rPr>
                        <a:t>岩村</a:t>
                      </a:r>
                    </a:p>
                  </a:txBody>
                  <a:tcPr anchor="ctr"/>
                </a:tc>
              </a:tr>
              <a:tr h="370840">
                <a:tc>
                  <a:txBody>
                    <a:bodyPr/>
                    <a:lstStyle/>
                    <a:p>
                      <a:pPr algn="ctr"/>
                      <a:r>
                        <a:rPr lang="en-US" altLang="ja-JP" sz="2400">
                          <a:effectLst/>
                        </a:rPr>
                        <a:t>12</a:t>
                      </a:r>
                    </a:p>
                  </a:txBody>
                  <a:tcPr marL="47625" marR="47625" marT="19050" marB="19050" anchor="ctr"/>
                </a:tc>
                <a:tc>
                  <a:txBody>
                    <a:bodyPr/>
                    <a:lstStyle/>
                    <a:p>
                      <a:pPr algn="ctr"/>
                      <a:r>
                        <a:rPr lang="en-US" altLang="ja-JP" sz="2400">
                          <a:effectLst/>
                        </a:rPr>
                        <a:t>12</a:t>
                      </a:r>
                      <a:r>
                        <a:rPr lang="ja-JP" altLang="en-US" sz="2400">
                          <a:effectLst/>
                        </a:rPr>
                        <a:t>月</a:t>
                      </a:r>
                      <a:r>
                        <a:rPr lang="en-US" altLang="ja-JP" sz="2400">
                          <a:effectLst/>
                        </a:rPr>
                        <a:t>18</a:t>
                      </a:r>
                      <a:r>
                        <a:rPr lang="ja-JP" altLang="en-US" sz="2400">
                          <a:effectLst/>
                        </a:rPr>
                        <a:t>日</a:t>
                      </a:r>
                    </a:p>
                  </a:txBody>
                  <a:tcPr marL="47625" marR="47625" marT="19050" marB="19050" anchor="ctr"/>
                </a:tc>
                <a:tc>
                  <a:txBody>
                    <a:bodyPr/>
                    <a:lstStyle/>
                    <a:p>
                      <a:pPr algn="ctr"/>
                      <a:r>
                        <a:rPr lang="en-US" altLang="ja-JP" sz="2400" dirty="0">
                          <a:effectLst/>
                        </a:rPr>
                        <a:t>C++</a:t>
                      </a:r>
                      <a:r>
                        <a:rPr lang="ja-JP" altLang="en-US" sz="2400" dirty="0">
                          <a:effectLst/>
                        </a:rPr>
                        <a:t>の演習</a:t>
                      </a:r>
                      <a:r>
                        <a:rPr lang="en-US" altLang="ja-JP" sz="2400" dirty="0">
                          <a:effectLst/>
                        </a:rPr>
                        <a:t>4</a:t>
                      </a:r>
                      <a:r>
                        <a:rPr lang="ja-JP" altLang="en-US" sz="2400" dirty="0">
                          <a:effectLst/>
                        </a:rPr>
                        <a:t>（インライン展開）</a:t>
                      </a:r>
                    </a:p>
                  </a:txBody>
                  <a:tcPr anchor="ctr"/>
                </a:tc>
                <a:tc>
                  <a:txBody>
                    <a:bodyPr/>
                    <a:lstStyle/>
                    <a:p>
                      <a:pPr algn="ctr"/>
                      <a:r>
                        <a:rPr lang="ja-JP" altLang="en-US" sz="2400" dirty="0">
                          <a:effectLst/>
                        </a:rPr>
                        <a:t>岩村</a:t>
                      </a:r>
                    </a:p>
                  </a:txBody>
                  <a:tcPr anchor="ctr"/>
                </a:tc>
              </a:tr>
              <a:tr h="370840">
                <a:tc>
                  <a:txBody>
                    <a:bodyPr/>
                    <a:lstStyle/>
                    <a:p>
                      <a:pPr algn="ctr"/>
                      <a:r>
                        <a:rPr lang="en-US" altLang="ja-JP" sz="2400">
                          <a:effectLst/>
                        </a:rPr>
                        <a:t>13</a:t>
                      </a:r>
                    </a:p>
                  </a:txBody>
                  <a:tcPr marL="47625" marR="47625" marT="19050" marB="19050" anchor="ctr"/>
                </a:tc>
                <a:tc>
                  <a:txBody>
                    <a:bodyPr/>
                    <a:lstStyle/>
                    <a:p>
                      <a:pPr algn="ctr"/>
                      <a:r>
                        <a:rPr lang="en-US" altLang="ja-JP" sz="2400">
                          <a:effectLst/>
                        </a:rPr>
                        <a:t>1</a:t>
                      </a:r>
                      <a:r>
                        <a:rPr lang="ja-JP" altLang="en-US" sz="2400">
                          <a:effectLst/>
                        </a:rPr>
                        <a:t>月 </a:t>
                      </a:r>
                      <a:r>
                        <a:rPr lang="en-US" altLang="ja-JP" sz="2400">
                          <a:effectLst/>
                        </a:rPr>
                        <a:t>8</a:t>
                      </a:r>
                      <a:r>
                        <a:rPr lang="ja-JP" altLang="en-US" sz="2400">
                          <a:effectLst/>
                        </a:rPr>
                        <a:t>日</a:t>
                      </a:r>
                    </a:p>
                  </a:txBody>
                  <a:tcPr marL="47625" marR="47625" marT="19050" marB="19050" anchor="ctr"/>
                </a:tc>
                <a:tc>
                  <a:txBody>
                    <a:bodyPr/>
                    <a:lstStyle/>
                    <a:p>
                      <a:pPr algn="ctr"/>
                      <a:r>
                        <a:rPr lang="en-US" altLang="ja-JP" sz="2400" dirty="0">
                          <a:effectLst/>
                        </a:rPr>
                        <a:t>C++</a:t>
                      </a:r>
                      <a:r>
                        <a:rPr lang="ja-JP" altLang="en-US" sz="2400" dirty="0">
                          <a:effectLst/>
                        </a:rPr>
                        <a:t>の演習</a:t>
                      </a:r>
                      <a:r>
                        <a:rPr lang="en-US" altLang="ja-JP" sz="2400" dirty="0" smtClean="0">
                          <a:effectLst/>
                        </a:rPr>
                        <a:t>5</a:t>
                      </a:r>
                    </a:p>
                    <a:p>
                      <a:pPr algn="ctr"/>
                      <a:r>
                        <a:rPr lang="ja-JP" altLang="en-US" sz="2400" dirty="0" smtClean="0">
                          <a:effectLst/>
                        </a:rPr>
                        <a:t>（</a:t>
                      </a:r>
                      <a:r>
                        <a:rPr lang="ja-JP" altLang="en-US" sz="2400" dirty="0">
                          <a:effectLst/>
                        </a:rPr>
                        <a:t>関数のオーバロード）</a:t>
                      </a:r>
                    </a:p>
                  </a:txBody>
                  <a:tcPr anchor="ctr"/>
                </a:tc>
                <a:tc>
                  <a:txBody>
                    <a:bodyPr/>
                    <a:lstStyle/>
                    <a:p>
                      <a:pPr algn="ctr"/>
                      <a:r>
                        <a:rPr lang="ja-JP" altLang="en-US" sz="2400" dirty="0">
                          <a:effectLst/>
                        </a:rPr>
                        <a:t>岩村</a:t>
                      </a:r>
                    </a:p>
                  </a:txBody>
                  <a:tcPr anchor="ctr"/>
                </a:tc>
              </a:tr>
              <a:tr h="370840">
                <a:tc>
                  <a:txBody>
                    <a:bodyPr/>
                    <a:lstStyle/>
                    <a:p>
                      <a:pPr algn="ctr"/>
                      <a:r>
                        <a:rPr lang="en-US" altLang="ja-JP" sz="2400">
                          <a:effectLst/>
                        </a:rPr>
                        <a:t>14</a:t>
                      </a:r>
                    </a:p>
                  </a:txBody>
                  <a:tcPr marL="47625" marR="47625" marT="19050" marB="19050" anchor="ctr"/>
                </a:tc>
                <a:tc>
                  <a:txBody>
                    <a:bodyPr/>
                    <a:lstStyle/>
                    <a:p>
                      <a:pPr algn="ctr"/>
                      <a:r>
                        <a:rPr lang="en-US" altLang="ja-JP" sz="2400">
                          <a:effectLst/>
                        </a:rPr>
                        <a:t>1</a:t>
                      </a:r>
                      <a:r>
                        <a:rPr lang="ja-JP" altLang="en-US" sz="2400">
                          <a:effectLst/>
                        </a:rPr>
                        <a:t>月</a:t>
                      </a:r>
                      <a:r>
                        <a:rPr lang="en-US" altLang="ja-JP" sz="2400">
                          <a:effectLst/>
                        </a:rPr>
                        <a:t>15</a:t>
                      </a:r>
                      <a:r>
                        <a:rPr lang="ja-JP" altLang="en-US" sz="2400">
                          <a:effectLst/>
                        </a:rPr>
                        <a:t>日</a:t>
                      </a:r>
                    </a:p>
                  </a:txBody>
                  <a:tcPr marL="47625" marR="47625" marT="19050" marB="19050" anchor="ctr"/>
                </a:tc>
                <a:tc>
                  <a:txBody>
                    <a:bodyPr/>
                    <a:lstStyle/>
                    <a:p>
                      <a:pPr algn="ctr"/>
                      <a:r>
                        <a:rPr lang="en-US" sz="2400" dirty="0">
                          <a:effectLst/>
                        </a:rPr>
                        <a:t>C++</a:t>
                      </a:r>
                      <a:r>
                        <a:rPr lang="ja-JP" altLang="en-US" sz="2400" dirty="0">
                          <a:effectLst/>
                        </a:rPr>
                        <a:t>の演習課題</a:t>
                      </a:r>
                    </a:p>
                  </a:txBody>
                  <a:tcPr anchor="ctr"/>
                </a:tc>
                <a:tc>
                  <a:txBody>
                    <a:bodyPr/>
                    <a:lstStyle/>
                    <a:p>
                      <a:pPr algn="ctr"/>
                      <a:r>
                        <a:rPr lang="ja-JP" altLang="en-US" sz="2400" dirty="0">
                          <a:effectLst/>
                        </a:rPr>
                        <a:t>谷川</a:t>
                      </a:r>
                    </a:p>
                  </a:txBody>
                  <a:tcPr anchor="ctr"/>
                </a:tc>
              </a:tr>
              <a:tr h="370840">
                <a:tc>
                  <a:txBody>
                    <a:bodyPr/>
                    <a:lstStyle/>
                    <a:p>
                      <a:pPr algn="ctr"/>
                      <a:r>
                        <a:rPr lang="en-US" altLang="ja-JP" sz="2400">
                          <a:effectLst/>
                        </a:rPr>
                        <a:t>15</a:t>
                      </a:r>
                    </a:p>
                  </a:txBody>
                  <a:tcPr marL="47625" marR="47625" marT="19050" marB="19050" anchor="ctr"/>
                </a:tc>
                <a:tc>
                  <a:txBody>
                    <a:bodyPr/>
                    <a:lstStyle/>
                    <a:p>
                      <a:pPr algn="ctr"/>
                      <a:r>
                        <a:rPr lang="en-US" altLang="ja-JP" sz="2400">
                          <a:effectLst/>
                        </a:rPr>
                        <a:t>1</a:t>
                      </a:r>
                      <a:r>
                        <a:rPr lang="ja-JP" altLang="en-US" sz="2400">
                          <a:effectLst/>
                        </a:rPr>
                        <a:t>月</a:t>
                      </a:r>
                      <a:r>
                        <a:rPr lang="en-US" altLang="ja-JP" sz="2400">
                          <a:effectLst/>
                        </a:rPr>
                        <a:t>22</a:t>
                      </a:r>
                      <a:r>
                        <a:rPr lang="ja-JP" altLang="en-US" sz="2400">
                          <a:effectLst/>
                        </a:rPr>
                        <a:t>日</a:t>
                      </a:r>
                    </a:p>
                  </a:txBody>
                  <a:tcPr marL="47625" marR="47625" marT="19050" marB="19050" anchor="ctr"/>
                </a:tc>
                <a:tc>
                  <a:txBody>
                    <a:bodyPr/>
                    <a:lstStyle/>
                    <a:p>
                      <a:pPr algn="ctr"/>
                      <a:r>
                        <a:rPr lang="ja-JP" altLang="en-US" sz="2400">
                          <a:effectLst/>
                        </a:rPr>
                        <a:t>総合演習</a:t>
                      </a:r>
                    </a:p>
                  </a:txBody>
                  <a:tcPr anchor="ctr"/>
                </a:tc>
                <a:tc>
                  <a:txBody>
                    <a:bodyPr/>
                    <a:lstStyle/>
                    <a:p>
                      <a:pPr algn="ctr"/>
                      <a:r>
                        <a:rPr lang="ja-JP" altLang="en-US" sz="2400" dirty="0">
                          <a:effectLst/>
                        </a:rPr>
                        <a:t>谷川</a:t>
                      </a:r>
                    </a:p>
                  </a:txBody>
                  <a:tcPr anchor="ctr"/>
                </a:tc>
              </a:tr>
            </a:tbl>
          </a:graphicData>
        </a:graphic>
      </p:graphicFrame>
      <p:sp>
        <p:nvSpPr>
          <p:cNvPr id="4" name="スライド番号プレースホルダー 3"/>
          <p:cNvSpPr>
            <a:spLocks noGrp="1"/>
          </p:cNvSpPr>
          <p:nvPr>
            <p:ph type="sldNum" sz="quarter" idx="12"/>
          </p:nvPr>
        </p:nvSpPr>
        <p:spPr/>
        <p:txBody>
          <a:bodyPr/>
          <a:lstStyle/>
          <a:p>
            <a:fld id="{F2894DB3-5C05-4EB1-A0B3-6C294000FE58}" type="slidenum">
              <a:rPr lang="en-US" smtClean="0"/>
              <a:pPr/>
              <a:t>2</a:t>
            </a:fld>
            <a:endParaRPr lang="en-US"/>
          </a:p>
        </p:txBody>
      </p:sp>
    </p:spTree>
    <p:extLst>
      <p:ext uri="{BB962C8B-B14F-4D97-AF65-F5344CB8AC3E}">
        <p14:creationId xmlns:p14="http://schemas.microsoft.com/office/powerpoint/2010/main" val="2605904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オブジェクト指向プログラミング（続き）</a:t>
            </a:r>
            <a:endParaRPr kumimoji="1" lang="ja-JP" altLang="en-US" dirty="0"/>
          </a:p>
        </p:txBody>
      </p:sp>
      <p:sp>
        <p:nvSpPr>
          <p:cNvPr id="3" name="コンテンツ プレースホルダー 2"/>
          <p:cNvSpPr>
            <a:spLocks noGrp="1"/>
          </p:cNvSpPr>
          <p:nvPr>
            <p:ph sz="quarter" idx="1"/>
          </p:nvPr>
        </p:nvSpPr>
        <p:spPr/>
        <p:txBody>
          <a:bodyPr>
            <a:normAutofit lnSpcReduction="10000"/>
          </a:bodyPr>
          <a:lstStyle/>
          <a:p>
            <a:r>
              <a:rPr lang="ja-JP" altLang="en-US" dirty="0" smtClean="0"/>
              <a:t>どうしてオブジェクト指向が必要？</a:t>
            </a:r>
            <a:endParaRPr kumimoji="1" lang="en-US" altLang="ja-JP" dirty="0" smtClean="0"/>
          </a:p>
          <a:p>
            <a:pPr lvl="1"/>
            <a:r>
              <a:rPr lang="ja-JP" altLang="en-US" dirty="0" smtClean="0">
                <a:solidFill>
                  <a:srgbClr val="FF0000"/>
                </a:solidFill>
              </a:rPr>
              <a:t>大規模なプログラムは一人で作れない</a:t>
            </a:r>
            <a:endParaRPr lang="en-US" altLang="ja-JP" dirty="0" smtClean="0">
              <a:solidFill>
                <a:srgbClr val="FF0000"/>
              </a:solidFill>
            </a:endParaRPr>
          </a:p>
          <a:p>
            <a:pPr lvl="2"/>
            <a:r>
              <a:rPr lang="ja-JP" altLang="en-US" dirty="0"/>
              <a:t>全員がプログラム全体を理解するのは</a:t>
            </a:r>
            <a:r>
              <a:rPr lang="ja-JP" altLang="en-US" dirty="0" smtClean="0"/>
              <a:t>大変！</a:t>
            </a:r>
            <a:r>
              <a:rPr lang="en-US" altLang="ja-JP" dirty="0" smtClean="0"/>
              <a:t/>
            </a:r>
            <a:br>
              <a:rPr lang="en-US" altLang="ja-JP" dirty="0" smtClean="0"/>
            </a:br>
            <a:r>
              <a:rPr lang="ja-JP" altLang="en-US" dirty="0" smtClean="0"/>
              <a:t>効率よく分業したい</a:t>
            </a:r>
            <a:endParaRPr lang="en-US" altLang="ja-JP" dirty="0" smtClean="0"/>
          </a:p>
          <a:p>
            <a:pPr lvl="2"/>
            <a:r>
              <a:rPr lang="ja-JP" altLang="en-US" dirty="0" smtClean="0"/>
              <a:t>そのために、各人が担当箇所をプログラムして、できたプログラムを簡単に組み合わせられるようにしたい</a:t>
            </a:r>
            <a:endParaRPr lang="en-US" altLang="ja-JP" dirty="0" smtClean="0"/>
          </a:p>
          <a:p>
            <a:pPr lvl="1"/>
            <a:r>
              <a:rPr lang="ja-JP" altLang="en-US" dirty="0" smtClean="0">
                <a:solidFill>
                  <a:srgbClr val="FF0000"/>
                </a:solidFill>
              </a:rPr>
              <a:t>プログラムを少し修正しただけで、プログラム全体を見直すのは最悪</a:t>
            </a:r>
            <a:endParaRPr lang="en-US" altLang="ja-JP" dirty="0" smtClean="0">
              <a:solidFill>
                <a:srgbClr val="FF0000"/>
              </a:solidFill>
            </a:endParaRPr>
          </a:p>
          <a:p>
            <a:pPr lvl="2"/>
            <a:r>
              <a:rPr lang="ja-JP" altLang="en-US" dirty="0"/>
              <a:t>プログラムの修正は最小限度にしたい</a:t>
            </a:r>
            <a:endParaRPr lang="en-US" altLang="ja-JP" dirty="0"/>
          </a:p>
          <a:p>
            <a:pPr lvl="2"/>
            <a:r>
              <a:rPr lang="ja-JP" altLang="en-US" dirty="0" smtClean="0"/>
              <a:t>過去に作ったプログラムを使い回すときにも便利</a:t>
            </a:r>
            <a:endParaRPr lang="en-US" altLang="ja-JP" dirty="0"/>
          </a:p>
          <a:p>
            <a:pPr lvl="1"/>
            <a:r>
              <a:rPr lang="ja-JP" altLang="en-US" dirty="0" smtClean="0">
                <a:solidFill>
                  <a:srgbClr val="FF0000"/>
                </a:solidFill>
              </a:rPr>
              <a:t>バグがいっぱい起こる</a:t>
            </a:r>
            <a:endParaRPr lang="en-US" altLang="ja-JP" dirty="0" smtClean="0">
              <a:solidFill>
                <a:srgbClr val="FF0000"/>
              </a:solidFill>
            </a:endParaRPr>
          </a:p>
          <a:p>
            <a:pPr lvl="2"/>
            <a:r>
              <a:rPr lang="ja-JP" altLang="en-US" dirty="0" smtClean="0"/>
              <a:t>プログラム</a:t>
            </a:r>
            <a:r>
              <a:rPr lang="ja-JP" altLang="en-US" dirty="0"/>
              <a:t>が</a:t>
            </a:r>
            <a:r>
              <a:rPr lang="ja-JP" altLang="en-US" dirty="0" smtClean="0"/>
              <a:t>読み易くなれば、バグが起こりにくくなるし、バグを修正しやすくなる</a:t>
            </a:r>
            <a:endParaRPr lang="en-US" altLang="ja-JP" dirty="0" smtClean="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20</a:t>
            </a:fld>
            <a:endParaRPr lang="en-US"/>
          </a:p>
        </p:txBody>
      </p:sp>
    </p:spTree>
    <p:extLst>
      <p:ext uri="{BB962C8B-B14F-4D97-AF65-F5344CB8AC3E}">
        <p14:creationId xmlns:p14="http://schemas.microsoft.com/office/powerpoint/2010/main" val="24966682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クラス</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pPr>
              <a:defRPr/>
            </a:pPr>
            <a:fld id="{F65D1795-BB81-4110-96B4-41B787FA81D8}" type="slidenum">
              <a:rPr lang="en-US" smtClean="0"/>
              <a:pPr>
                <a:defRPr/>
              </a:pPr>
              <a:t>21</a:t>
            </a:fld>
            <a:endParaRPr lang="en-US" dirty="0"/>
          </a:p>
        </p:txBody>
      </p:sp>
    </p:spTree>
    <p:extLst>
      <p:ext uri="{BB962C8B-B14F-4D97-AF65-F5344CB8AC3E}">
        <p14:creationId xmlns:p14="http://schemas.microsoft.com/office/powerpoint/2010/main" val="40059207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残高照会プログラム</a:t>
            </a:r>
            <a:r>
              <a:rPr kumimoji="1" lang="en-US" altLang="ja-JP" dirty="0" smtClean="0"/>
              <a:t/>
            </a:r>
            <a:br>
              <a:rPr kumimoji="1" lang="en-US" altLang="ja-JP" dirty="0" smtClean="0"/>
            </a:br>
            <a:r>
              <a:rPr kumimoji="1" lang="ja-JP" altLang="en-US" dirty="0" smtClean="0"/>
              <a:t>（クラスを使わない場合）</a:t>
            </a:r>
            <a:endParaRPr kumimoji="1" lang="ja-JP" altLang="en-US" dirty="0"/>
          </a:p>
        </p:txBody>
      </p:sp>
      <p:sp>
        <p:nvSpPr>
          <p:cNvPr id="3" name="コンテンツ プレースホルダー 2"/>
          <p:cNvSpPr>
            <a:spLocks noGrp="1"/>
          </p:cNvSpPr>
          <p:nvPr>
            <p:ph sz="quarter" idx="1"/>
          </p:nvPr>
        </p:nvSpPr>
        <p:spPr>
          <a:xfrm>
            <a:off x="534670" y="1344228"/>
            <a:ext cx="9624060" cy="5606334"/>
          </a:xfrm>
          <a:ln>
            <a:solidFill>
              <a:schemeClr val="tx1"/>
            </a:solidFill>
          </a:ln>
        </p:spPr>
        <p:txBody>
          <a:bodyPr>
            <a:normAutofit fontScale="70000" lnSpcReduction="20000"/>
          </a:bodyPr>
          <a:lstStyle/>
          <a:p>
            <a:pPr marL="0" indent="0">
              <a:buNone/>
            </a:pPr>
            <a:r>
              <a:rPr lang="en-US" altLang="ja-JP" sz="2400" dirty="0"/>
              <a:t>#include &lt;string&gt; </a:t>
            </a:r>
            <a:r>
              <a:rPr lang="en-US" altLang="ja-JP" sz="2400" dirty="0">
                <a:solidFill>
                  <a:srgbClr val="FF0000"/>
                </a:solidFill>
              </a:rPr>
              <a:t>// string</a:t>
            </a:r>
            <a:r>
              <a:rPr lang="ja-JP" altLang="en-US" sz="2400" dirty="0">
                <a:solidFill>
                  <a:srgbClr val="FF0000"/>
                </a:solidFill>
              </a:rPr>
              <a:t>を使うために必要</a:t>
            </a:r>
          </a:p>
          <a:p>
            <a:pPr marL="0" indent="0">
              <a:buNone/>
            </a:pPr>
            <a:r>
              <a:rPr lang="en-US" altLang="ja-JP" sz="2400" dirty="0"/>
              <a:t>#include &lt;</a:t>
            </a:r>
            <a:r>
              <a:rPr lang="en-US" altLang="ja-JP" sz="2400" dirty="0" err="1"/>
              <a:t>iostream</a:t>
            </a:r>
            <a:r>
              <a:rPr lang="en-US" altLang="ja-JP" sz="2400" dirty="0"/>
              <a:t>&gt; </a:t>
            </a:r>
            <a:r>
              <a:rPr lang="en-US" altLang="ja-JP" sz="2400" dirty="0">
                <a:solidFill>
                  <a:srgbClr val="FF0000"/>
                </a:solidFill>
              </a:rPr>
              <a:t>// </a:t>
            </a:r>
            <a:r>
              <a:rPr lang="ja-JP" altLang="en-US" sz="2400" dirty="0">
                <a:solidFill>
                  <a:srgbClr val="FF0000"/>
                </a:solidFill>
              </a:rPr>
              <a:t>入出力に必要</a:t>
            </a:r>
          </a:p>
          <a:p>
            <a:pPr marL="0" indent="0">
              <a:buNone/>
            </a:pPr>
            <a:r>
              <a:rPr lang="en-US" altLang="ja-JP" sz="2400" dirty="0"/>
              <a:t>using namespace </a:t>
            </a:r>
            <a:r>
              <a:rPr lang="en-US" altLang="ja-JP" sz="2400" dirty="0" err="1"/>
              <a:t>std</a:t>
            </a:r>
            <a:r>
              <a:rPr lang="en-US" altLang="ja-JP" sz="2400" dirty="0"/>
              <a:t>; </a:t>
            </a:r>
            <a:r>
              <a:rPr lang="en-US" altLang="ja-JP" sz="2400" dirty="0">
                <a:solidFill>
                  <a:srgbClr val="FF0000"/>
                </a:solidFill>
              </a:rPr>
              <a:t>// </a:t>
            </a:r>
            <a:r>
              <a:rPr lang="ja-JP" altLang="en-US" sz="2400" dirty="0">
                <a:solidFill>
                  <a:srgbClr val="FF0000"/>
                </a:solidFill>
              </a:rPr>
              <a:t>お約束</a:t>
            </a:r>
          </a:p>
          <a:p>
            <a:pPr marL="0" indent="0">
              <a:buNone/>
            </a:pPr>
            <a:endParaRPr lang="ja-JP" altLang="en-US" sz="2400" dirty="0"/>
          </a:p>
          <a:p>
            <a:pPr marL="0" indent="0">
              <a:buNone/>
            </a:pPr>
            <a:r>
              <a:rPr lang="en-US" altLang="ja-JP" sz="2400" dirty="0" err="1"/>
              <a:t>int</a:t>
            </a:r>
            <a:r>
              <a:rPr lang="en-US" altLang="ja-JP" sz="2400" dirty="0"/>
              <a:t> main() {</a:t>
            </a:r>
          </a:p>
          <a:p>
            <a:pPr marL="0" indent="0">
              <a:buNone/>
            </a:pPr>
            <a:r>
              <a:rPr lang="en-US" altLang="ja-JP" sz="2400" dirty="0"/>
              <a:t> string </a:t>
            </a:r>
            <a:r>
              <a:rPr lang="en-US" altLang="ja-JP" sz="2400" dirty="0" err="1"/>
              <a:t>suzuki_name</a:t>
            </a:r>
            <a:r>
              <a:rPr lang="en-US" altLang="ja-JP" sz="2400" dirty="0"/>
              <a:t> = "</a:t>
            </a:r>
            <a:r>
              <a:rPr lang="ja-JP" altLang="en-US" sz="2400" dirty="0"/>
              <a:t>鈴木龍一</a:t>
            </a:r>
            <a:r>
              <a:rPr lang="en-US" altLang="ja-JP" sz="2400" dirty="0"/>
              <a:t>"; </a:t>
            </a:r>
            <a:r>
              <a:rPr lang="en-US" altLang="ja-JP" sz="2400" dirty="0">
                <a:solidFill>
                  <a:srgbClr val="FF0000"/>
                </a:solidFill>
              </a:rPr>
              <a:t>// </a:t>
            </a:r>
            <a:r>
              <a:rPr lang="ja-JP" altLang="en-US" sz="2400" dirty="0">
                <a:solidFill>
                  <a:srgbClr val="FF0000"/>
                </a:solidFill>
              </a:rPr>
              <a:t>鈴木さんの名前</a:t>
            </a:r>
          </a:p>
          <a:p>
            <a:pPr marL="0" indent="0">
              <a:buNone/>
            </a:pPr>
            <a:r>
              <a:rPr lang="ja-JP" altLang="en-US" sz="2400" dirty="0"/>
              <a:t>  </a:t>
            </a:r>
            <a:r>
              <a:rPr lang="en-US" altLang="ja-JP" sz="2400" dirty="0" err="1"/>
              <a:t>int</a:t>
            </a:r>
            <a:r>
              <a:rPr lang="en-US" altLang="ja-JP" sz="2400" dirty="0"/>
              <a:t> </a:t>
            </a:r>
            <a:r>
              <a:rPr lang="en-US" altLang="ja-JP" sz="2400" dirty="0" err="1"/>
              <a:t>suzuki_balance</a:t>
            </a:r>
            <a:r>
              <a:rPr lang="en-US" altLang="ja-JP" sz="2400" dirty="0"/>
              <a:t> = 123000; </a:t>
            </a:r>
            <a:r>
              <a:rPr lang="en-US" altLang="ja-JP" sz="2400" dirty="0">
                <a:solidFill>
                  <a:srgbClr val="FF0000"/>
                </a:solidFill>
              </a:rPr>
              <a:t>// </a:t>
            </a:r>
            <a:r>
              <a:rPr lang="ja-JP" altLang="en-US" sz="2400" dirty="0">
                <a:solidFill>
                  <a:srgbClr val="FF0000"/>
                </a:solidFill>
              </a:rPr>
              <a:t>鈴木さんの</a:t>
            </a:r>
            <a:r>
              <a:rPr lang="ja-JP" altLang="en-US" sz="2400" dirty="0" smtClean="0">
                <a:solidFill>
                  <a:srgbClr val="FF0000"/>
                </a:solidFill>
              </a:rPr>
              <a:t>残高</a:t>
            </a:r>
            <a:endParaRPr lang="ja-JP" altLang="en-US" sz="2400" dirty="0"/>
          </a:p>
          <a:p>
            <a:pPr marL="0" indent="0">
              <a:buNone/>
            </a:pPr>
            <a:r>
              <a:rPr lang="ja-JP" altLang="en-US" sz="2400" dirty="0"/>
              <a:t>  </a:t>
            </a:r>
            <a:r>
              <a:rPr lang="en-US" altLang="ja-JP" sz="2400" dirty="0"/>
              <a:t>string </a:t>
            </a:r>
            <a:r>
              <a:rPr lang="en-US" altLang="ja-JP" sz="2400" dirty="0" err="1"/>
              <a:t>tanaka_name</a:t>
            </a:r>
            <a:r>
              <a:rPr lang="en-US" altLang="ja-JP" sz="2400" dirty="0"/>
              <a:t> = "</a:t>
            </a:r>
            <a:r>
              <a:rPr lang="ja-JP" altLang="en-US" sz="2400" dirty="0"/>
              <a:t>田中恵美</a:t>
            </a:r>
            <a:r>
              <a:rPr lang="en-US" altLang="ja-JP" sz="2400" dirty="0"/>
              <a:t>"; </a:t>
            </a:r>
            <a:r>
              <a:rPr lang="en-US" altLang="ja-JP" sz="2400" dirty="0">
                <a:solidFill>
                  <a:srgbClr val="FF0000"/>
                </a:solidFill>
              </a:rPr>
              <a:t>// </a:t>
            </a:r>
            <a:r>
              <a:rPr lang="ja-JP" altLang="en-US" sz="2400" dirty="0">
                <a:solidFill>
                  <a:srgbClr val="FF0000"/>
                </a:solidFill>
              </a:rPr>
              <a:t>田中さんの名前</a:t>
            </a:r>
          </a:p>
          <a:p>
            <a:pPr marL="0" indent="0">
              <a:buNone/>
            </a:pPr>
            <a:r>
              <a:rPr lang="ja-JP" altLang="en-US" sz="2400" dirty="0"/>
              <a:t>  </a:t>
            </a:r>
            <a:r>
              <a:rPr lang="en-US" altLang="ja-JP" sz="2400" dirty="0" err="1"/>
              <a:t>int</a:t>
            </a:r>
            <a:r>
              <a:rPr lang="en-US" altLang="ja-JP" sz="2400" dirty="0"/>
              <a:t> </a:t>
            </a:r>
            <a:r>
              <a:rPr lang="en-US" altLang="ja-JP" sz="2400" dirty="0" err="1"/>
              <a:t>tanaka_balance</a:t>
            </a:r>
            <a:r>
              <a:rPr lang="en-US" altLang="ja-JP" sz="2400" dirty="0"/>
              <a:t> = 256000; </a:t>
            </a:r>
            <a:r>
              <a:rPr lang="en-US" altLang="ja-JP" sz="2400" dirty="0">
                <a:solidFill>
                  <a:srgbClr val="FF0000"/>
                </a:solidFill>
              </a:rPr>
              <a:t>// </a:t>
            </a:r>
            <a:r>
              <a:rPr lang="ja-JP" altLang="en-US" sz="2400" dirty="0">
                <a:solidFill>
                  <a:srgbClr val="FF0000"/>
                </a:solidFill>
              </a:rPr>
              <a:t>田中さんの</a:t>
            </a:r>
            <a:r>
              <a:rPr lang="ja-JP" altLang="en-US" sz="2400" dirty="0" smtClean="0">
                <a:solidFill>
                  <a:srgbClr val="FF0000"/>
                </a:solidFill>
              </a:rPr>
              <a:t>残高</a:t>
            </a:r>
            <a:endParaRPr lang="en-US" altLang="ja-JP" sz="2400" dirty="0" smtClean="0">
              <a:solidFill>
                <a:srgbClr val="FF0000"/>
              </a:solidFill>
            </a:endParaRPr>
          </a:p>
          <a:p>
            <a:pPr marL="0" indent="0">
              <a:buNone/>
            </a:pPr>
            <a:endParaRPr lang="en-US" altLang="ja-JP" sz="2400" dirty="0">
              <a:solidFill>
                <a:srgbClr val="FF0000"/>
              </a:solidFill>
            </a:endParaRPr>
          </a:p>
          <a:p>
            <a:pPr marL="0" indent="0">
              <a:buNone/>
            </a:pPr>
            <a:r>
              <a:rPr lang="en-US" altLang="ja-JP" sz="2400" dirty="0"/>
              <a:t>  </a:t>
            </a:r>
            <a:r>
              <a:rPr lang="en-US" altLang="ja-JP" sz="2400" dirty="0" err="1"/>
              <a:t>suzuki_balance</a:t>
            </a:r>
            <a:r>
              <a:rPr lang="en-US" altLang="ja-JP" sz="2400" dirty="0"/>
              <a:t> += 10000; </a:t>
            </a:r>
            <a:r>
              <a:rPr lang="en-US" altLang="ja-JP" sz="2400" dirty="0">
                <a:solidFill>
                  <a:srgbClr val="FF0000"/>
                </a:solidFill>
              </a:rPr>
              <a:t>// </a:t>
            </a:r>
            <a:r>
              <a:rPr lang="ja-JP" altLang="en-US" sz="2400" dirty="0">
                <a:solidFill>
                  <a:srgbClr val="FF0000"/>
                </a:solidFill>
              </a:rPr>
              <a:t>鈴木さんの残高を</a:t>
            </a:r>
            <a:r>
              <a:rPr lang="en-US" altLang="ja-JP" sz="2400" dirty="0">
                <a:solidFill>
                  <a:srgbClr val="FF0000"/>
                </a:solidFill>
              </a:rPr>
              <a:t>10000</a:t>
            </a:r>
            <a:r>
              <a:rPr lang="ja-JP" altLang="en-US" sz="2400" dirty="0">
                <a:solidFill>
                  <a:srgbClr val="FF0000"/>
                </a:solidFill>
              </a:rPr>
              <a:t>円増やす</a:t>
            </a:r>
          </a:p>
          <a:p>
            <a:pPr marL="0" indent="0">
              <a:buNone/>
            </a:pPr>
            <a:r>
              <a:rPr lang="ja-JP" altLang="en-US" sz="2400" dirty="0"/>
              <a:t>  </a:t>
            </a:r>
            <a:r>
              <a:rPr lang="en-US" altLang="ja-JP" sz="2400" dirty="0" err="1"/>
              <a:t>tanaka_balance</a:t>
            </a:r>
            <a:r>
              <a:rPr lang="en-US" altLang="ja-JP" sz="2400" dirty="0"/>
              <a:t> -= 2000; </a:t>
            </a:r>
            <a:r>
              <a:rPr lang="en-US" altLang="ja-JP" sz="2400" dirty="0">
                <a:solidFill>
                  <a:srgbClr val="FF0000"/>
                </a:solidFill>
              </a:rPr>
              <a:t>// </a:t>
            </a:r>
            <a:r>
              <a:rPr lang="ja-JP" altLang="en-US" sz="2400" dirty="0">
                <a:solidFill>
                  <a:srgbClr val="FF0000"/>
                </a:solidFill>
              </a:rPr>
              <a:t>田中さんの残高を</a:t>
            </a:r>
            <a:r>
              <a:rPr lang="en-US" altLang="ja-JP" sz="2400" dirty="0">
                <a:solidFill>
                  <a:srgbClr val="FF0000"/>
                </a:solidFill>
              </a:rPr>
              <a:t>2000</a:t>
            </a:r>
            <a:r>
              <a:rPr lang="ja-JP" altLang="en-US" sz="2400" dirty="0">
                <a:solidFill>
                  <a:srgbClr val="FF0000"/>
                </a:solidFill>
              </a:rPr>
              <a:t>円減らす</a:t>
            </a:r>
          </a:p>
          <a:p>
            <a:pPr marL="0" indent="0">
              <a:buNone/>
            </a:pPr>
            <a:endParaRPr lang="ja-JP" altLang="en-US" sz="2400" dirty="0"/>
          </a:p>
          <a:p>
            <a:pPr marL="0" indent="0">
              <a:buNone/>
            </a:pPr>
            <a:r>
              <a:rPr lang="ja-JP" altLang="en-US" sz="2400" dirty="0"/>
              <a:t>  </a:t>
            </a:r>
            <a:r>
              <a:rPr lang="en-US" altLang="ja-JP" sz="2400" dirty="0" err="1"/>
              <a:t>cout</a:t>
            </a:r>
            <a:r>
              <a:rPr lang="en-US" altLang="ja-JP" sz="2400" dirty="0"/>
              <a:t> &lt;&lt; </a:t>
            </a:r>
            <a:r>
              <a:rPr lang="en-US" altLang="ja-JP" sz="2400" dirty="0" err="1"/>
              <a:t>suzuki_name</a:t>
            </a:r>
            <a:r>
              <a:rPr lang="en-US" altLang="ja-JP" sz="2400" dirty="0"/>
              <a:t> &lt;&lt; </a:t>
            </a:r>
            <a:r>
              <a:rPr lang="en-US" altLang="ja-JP" sz="2400" dirty="0" smtClean="0"/>
              <a:t>“</a:t>
            </a:r>
            <a:r>
              <a:rPr lang="ja-JP" altLang="en-US" sz="2400" dirty="0" smtClean="0"/>
              <a:t>様の残高は</a:t>
            </a:r>
            <a:r>
              <a:rPr lang="en-US" altLang="ja-JP" sz="2400" dirty="0"/>
              <a:t>" &lt;&lt; </a:t>
            </a:r>
            <a:r>
              <a:rPr lang="en-US" altLang="ja-JP" sz="2400" dirty="0" err="1"/>
              <a:t>suzuki_balance</a:t>
            </a:r>
            <a:r>
              <a:rPr lang="en-US" altLang="ja-JP" sz="2400" dirty="0"/>
              <a:t> &lt;&lt; "</a:t>
            </a:r>
            <a:r>
              <a:rPr lang="ja-JP" altLang="en-US" sz="2400" dirty="0"/>
              <a:t>円です．</a:t>
            </a:r>
            <a:r>
              <a:rPr lang="en-US" altLang="ja-JP" sz="2400" dirty="0"/>
              <a:t>" &lt;&lt; </a:t>
            </a:r>
            <a:r>
              <a:rPr lang="en-US" altLang="ja-JP" sz="2400" dirty="0" err="1"/>
              <a:t>endl</a:t>
            </a:r>
            <a:r>
              <a:rPr lang="en-US" altLang="ja-JP" sz="2400" dirty="0"/>
              <a:t>;</a:t>
            </a:r>
          </a:p>
          <a:p>
            <a:pPr marL="0" indent="0">
              <a:buNone/>
            </a:pPr>
            <a:r>
              <a:rPr lang="en-US" altLang="ja-JP" sz="2400" dirty="0"/>
              <a:t>  </a:t>
            </a:r>
            <a:r>
              <a:rPr lang="en-US" altLang="ja-JP" sz="2400" dirty="0" err="1"/>
              <a:t>cout</a:t>
            </a:r>
            <a:r>
              <a:rPr lang="en-US" altLang="ja-JP" sz="2400" dirty="0"/>
              <a:t> &lt;&lt; </a:t>
            </a:r>
            <a:r>
              <a:rPr lang="en-US" altLang="ja-JP" sz="2400" dirty="0" err="1"/>
              <a:t>tanaka_name</a:t>
            </a:r>
            <a:r>
              <a:rPr lang="en-US" altLang="ja-JP" sz="2400" dirty="0"/>
              <a:t> &lt;&lt; "</a:t>
            </a:r>
            <a:r>
              <a:rPr lang="ja-JP" altLang="en-US" sz="2400" dirty="0"/>
              <a:t>様</a:t>
            </a:r>
            <a:r>
              <a:rPr lang="ja-JP" altLang="en-US" sz="2400" dirty="0" smtClean="0"/>
              <a:t>の</a:t>
            </a:r>
            <a:r>
              <a:rPr lang="ja-JP" altLang="en-US" sz="2400" dirty="0"/>
              <a:t>残高</a:t>
            </a:r>
            <a:r>
              <a:rPr lang="ja-JP" altLang="en-US" sz="2400" dirty="0" smtClean="0"/>
              <a:t>は</a:t>
            </a:r>
            <a:r>
              <a:rPr lang="en-US" altLang="ja-JP" sz="2400" dirty="0"/>
              <a:t>" &lt;&lt; </a:t>
            </a:r>
            <a:r>
              <a:rPr lang="en-US" altLang="ja-JP" sz="2400" dirty="0" err="1"/>
              <a:t>tanaka_balance</a:t>
            </a:r>
            <a:r>
              <a:rPr lang="en-US" altLang="ja-JP" sz="2400" dirty="0"/>
              <a:t> &lt;&lt; "</a:t>
            </a:r>
            <a:r>
              <a:rPr lang="ja-JP" altLang="en-US" sz="2400" dirty="0"/>
              <a:t>円です．</a:t>
            </a:r>
            <a:r>
              <a:rPr lang="en-US" altLang="ja-JP" sz="2400" dirty="0"/>
              <a:t>" &lt;&lt; </a:t>
            </a:r>
            <a:r>
              <a:rPr lang="en-US" altLang="ja-JP" sz="2400" dirty="0" err="1"/>
              <a:t>endl</a:t>
            </a:r>
            <a:r>
              <a:rPr lang="en-US" altLang="ja-JP" sz="2400" dirty="0"/>
              <a:t>;</a:t>
            </a:r>
          </a:p>
          <a:p>
            <a:pPr marL="0" indent="0">
              <a:buNone/>
            </a:pPr>
            <a:r>
              <a:rPr lang="en-US" altLang="ja-JP" sz="2400" dirty="0"/>
              <a:t>  </a:t>
            </a:r>
          </a:p>
          <a:p>
            <a:pPr marL="0" indent="0">
              <a:buNone/>
            </a:pPr>
            <a:r>
              <a:rPr lang="en-US" altLang="ja-JP" sz="2400" dirty="0"/>
              <a:t>  return 0;</a:t>
            </a:r>
          </a:p>
          <a:p>
            <a:pPr marL="0" indent="0">
              <a:buNone/>
            </a:pPr>
            <a:r>
              <a:rPr lang="en-US" altLang="ja-JP" sz="2400" dirty="0"/>
              <a:t>}</a:t>
            </a:r>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22</a:t>
            </a:fld>
            <a:endParaRPr lang="en-US"/>
          </a:p>
        </p:txBody>
      </p:sp>
      <p:sp>
        <p:nvSpPr>
          <p:cNvPr id="5" name="角丸四角形吹き出し 4"/>
          <p:cNvSpPr/>
          <p:nvPr/>
        </p:nvSpPr>
        <p:spPr>
          <a:xfrm>
            <a:off x="6174873" y="372176"/>
            <a:ext cx="4044677" cy="684397"/>
          </a:xfrm>
          <a:prstGeom prst="wedgeRoundRectCallout">
            <a:avLst>
              <a:gd name="adj1" fmla="val -29432"/>
              <a:gd name="adj2" fmla="val 9200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ex1_wo_class.cc</a:t>
            </a:r>
            <a:endParaRPr kumimoji="1" lang="ja-JP" altLang="en-US" dirty="0"/>
          </a:p>
        </p:txBody>
      </p:sp>
    </p:spTree>
    <p:extLst>
      <p:ext uri="{BB962C8B-B14F-4D97-AF65-F5344CB8AC3E}">
        <p14:creationId xmlns:p14="http://schemas.microsoft.com/office/powerpoint/2010/main" val="2605572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残高照会プログラム</a:t>
            </a:r>
            <a:r>
              <a:rPr kumimoji="1" lang="en-US" altLang="ja-JP" dirty="0" smtClean="0"/>
              <a:t/>
            </a:r>
            <a:br>
              <a:rPr kumimoji="1" lang="en-US" altLang="ja-JP" dirty="0" smtClean="0"/>
            </a:br>
            <a:r>
              <a:rPr kumimoji="1" lang="ja-JP" altLang="en-US" dirty="0" smtClean="0"/>
              <a:t>（クラスを使う場合）</a:t>
            </a:r>
            <a:endParaRPr kumimoji="1" lang="ja-JP" altLang="en-US" dirty="0"/>
          </a:p>
        </p:txBody>
      </p:sp>
      <p:sp>
        <p:nvSpPr>
          <p:cNvPr id="3" name="コンテンツ プレースホルダー 2"/>
          <p:cNvSpPr>
            <a:spLocks noGrp="1"/>
          </p:cNvSpPr>
          <p:nvPr>
            <p:ph sz="quarter" idx="1"/>
          </p:nvPr>
        </p:nvSpPr>
        <p:spPr>
          <a:xfrm>
            <a:off x="534670" y="1344228"/>
            <a:ext cx="3466807" cy="5606334"/>
          </a:xfrm>
          <a:ln>
            <a:solidFill>
              <a:schemeClr val="tx1"/>
            </a:solidFill>
          </a:ln>
        </p:spPr>
        <p:txBody>
          <a:bodyPr>
            <a:normAutofit lnSpcReduction="10000"/>
          </a:bodyPr>
          <a:lstStyle/>
          <a:p>
            <a:pPr marL="0" indent="0">
              <a:buNone/>
            </a:pPr>
            <a:r>
              <a:rPr lang="en-US" altLang="ja-JP" sz="2000" dirty="0"/>
              <a:t>#include &lt;string&gt;</a:t>
            </a:r>
          </a:p>
          <a:p>
            <a:pPr marL="0" indent="0">
              <a:buNone/>
            </a:pPr>
            <a:r>
              <a:rPr lang="en-US" altLang="ja-JP" sz="2000" dirty="0"/>
              <a:t>#include &lt;</a:t>
            </a:r>
            <a:r>
              <a:rPr lang="en-US" altLang="ja-JP" sz="2000" dirty="0" err="1"/>
              <a:t>iostream</a:t>
            </a:r>
            <a:r>
              <a:rPr lang="en-US" altLang="ja-JP" sz="2000" dirty="0"/>
              <a:t>&gt;</a:t>
            </a:r>
          </a:p>
          <a:p>
            <a:pPr marL="0" indent="0">
              <a:buNone/>
            </a:pPr>
            <a:r>
              <a:rPr lang="en-US" altLang="ja-JP" sz="2000" dirty="0"/>
              <a:t>using namespace </a:t>
            </a:r>
            <a:r>
              <a:rPr lang="en-US" altLang="ja-JP" sz="2000" dirty="0" err="1"/>
              <a:t>std</a:t>
            </a:r>
            <a:r>
              <a:rPr lang="en-US" altLang="ja-JP" sz="2000" dirty="0"/>
              <a:t>;</a:t>
            </a:r>
          </a:p>
          <a:p>
            <a:pPr marL="0" indent="0">
              <a:buNone/>
            </a:pPr>
            <a:endParaRPr lang="en-US" altLang="ja-JP" sz="2000" dirty="0"/>
          </a:p>
          <a:p>
            <a:pPr marL="0" indent="0">
              <a:buNone/>
            </a:pPr>
            <a:r>
              <a:rPr lang="en-US" altLang="ja-JP" sz="2000" dirty="0"/>
              <a:t>class Account {</a:t>
            </a:r>
          </a:p>
          <a:p>
            <a:pPr marL="0" indent="0">
              <a:buNone/>
            </a:pPr>
            <a:r>
              <a:rPr lang="en-US" altLang="ja-JP" sz="2000" dirty="0"/>
              <a:t>public:</a:t>
            </a:r>
          </a:p>
          <a:p>
            <a:pPr marL="0" indent="0">
              <a:buNone/>
            </a:pPr>
            <a:r>
              <a:rPr lang="en-US" altLang="ja-JP" sz="2000" dirty="0"/>
              <a:t>  string name; </a:t>
            </a:r>
            <a:r>
              <a:rPr lang="en-US" altLang="ja-JP" sz="2000" dirty="0">
                <a:solidFill>
                  <a:srgbClr val="FF0000"/>
                </a:solidFill>
              </a:rPr>
              <a:t>// </a:t>
            </a:r>
            <a:r>
              <a:rPr lang="ja-JP" altLang="en-US" sz="2000" dirty="0">
                <a:solidFill>
                  <a:srgbClr val="FF0000"/>
                </a:solidFill>
              </a:rPr>
              <a:t>名前</a:t>
            </a:r>
          </a:p>
          <a:p>
            <a:pPr marL="0" indent="0">
              <a:buNone/>
            </a:pPr>
            <a:r>
              <a:rPr lang="ja-JP" altLang="en-US" sz="2000" dirty="0"/>
              <a:t>  </a:t>
            </a:r>
            <a:r>
              <a:rPr lang="en-US" altLang="ja-JP" sz="2000" dirty="0" err="1"/>
              <a:t>int</a:t>
            </a:r>
            <a:r>
              <a:rPr lang="en-US" altLang="ja-JP" sz="2000" dirty="0"/>
              <a:t> balance; </a:t>
            </a:r>
            <a:r>
              <a:rPr lang="en-US" altLang="ja-JP" sz="2000" dirty="0">
                <a:solidFill>
                  <a:srgbClr val="FF0000"/>
                </a:solidFill>
              </a:rPr>
              <a:t>// </a:t>
            </a:r>
            <a:r>
              <a:rPr lang="ja-JP" altLang="en-US" sz="2000" dirty="0">
                <a:solidFill>
                  <a:srgbClr val="FF0000"/>
                </a:solidFill>
              </a:rPr>
              <a:t>残高</a:t>
            </a:r>
          </a:p>
          <a:p>
            <a:pPr marL="0" indent="0">
              <a:buNone/>
            </a:pPr>
            <a:r>
              <a:rPr lang="en-US" altLang="ja-JP" sz="2000" dirty="0"/>
              <a:t>};</a:t>
            </a:r>
          </a:p>
          <a:p>
            <a:pPr marL="0" indent="0">
              <a:buNone/>
            </a:pPr>
            <a:endParaRPr lang="en-US" altLang="ja-JP" sz="2000" dirty="0"/>
          </a:p>
          <a:p>
            <a:pPr marL="0" indent="0">
              <a:buNone/>
            </a:pPr>
            <a:r>
              <a:rPr lang="en-US" altLang="ja-JP" sz="2000" dirty="0" err="1"/>
              <a:t>int</a:t>
            </a:r>
            <a:r>
              <a:rPr lang="en-US" altLang="ja-JP" sz="2000" dirty="0"/>
              <a:t> main() {</a:t>
            </a:r>
          </a:p>
          <a:p>
            <a:pPr marL="0" indent="0">
              <a:buNone/>
            </a:pPr>
            <a:r>
              <a:rPr lang="en-US" altLang="ja-JP" sz="2000" dirty="0"/>
              <a:t>  Account </a:t>
            </a:r>
            <a:r>
              <a:rPr lang="en-US" altLang="ja-JP" sz="2000" dirty="0" err="1"/>
              <a:t>suzuki</a:t>
            </a:r>
            <a:r>
              <a:rPr lang="en-US" altLang="ja-JP" sz="2000" dirty="0" smtClean="0"/>
              <a:t>; </a:t>
            </a:r>
            <a:r>
              <a:rPr lang="en-US" altLang="ja-JP" sz="2000" dirty="0" smtClean="0">
                <a:solidFill>
                  <a:srgbClr val="FF0000"/>
                </a:solidFill>
              </a:rPr>
              <a:t>// </a:t>
            </a:r>
            <a:r>
              <a:rPr lang="ja-JP" altLang="en-US" sz="2000" dirty="0" smtClean="0">
                <a:solidFill>
                  <a:srgbClr val="FF0000"/>
                </a:solidFill>
              </a:rPr>
              <a:t>鈴木さんの</a:t>
            </a:r>
            <a:r>
              <a:rPr lang="ja-JP" altLang="en-US" sz="2000" dirty="0">
                <a:solidFill>
                  <a:srgbClr val="FF0000"/>
                </a:solidFill>
              </a:rPr>
              <a:t>口座の</a:t>
            </a:r>
            <a:r>
              <a:rPr lang="ja-JP" altLang="en-US" sz="2000" dirty="0" smtClean="0">
                <a:solidFill>
                  <a:srgbClr val="FF0000"/>
                </a:solidFill>
              </a:rPr>
              <a:t>オブジェクト</a:t>
            </a:r>
            <a:endParaRPr lang="en-US" altLang="ja-JP" sz="2000" dirty="0">
              <a:solidFill>
                <a:srgbClr val="FF0000"/>
              </a:solidFill>
            </a:endParaRPr>
          </a:p>
          <a:p>
            <a:pPr marL="0" indent="0">
              <a:buNone/>
            </a:pPr>
            <a:r>
              <a:rPr lang="en-US" altLang="ja-JP" sz="2000" dirty="0"/>
              <a:t>  Account </a:t>
            </a:r>
            <a:r>
              <a:rPr lang="en-US" altLang="ja-JP" sz="2000" dirty="0" err="1"/>
              <a:t>tanaka</a:t>
            </a:r>
            <a:r>
              <a:rPr lang="en-US" altLang="ja-JP" sz="2000" dirty="0" smtClean="0"/>
              <a:t>; </a:t>
            </a:r>
            <a:r>
              <a:rPr lang="en-US" altLang="ja-JP" sz="2000" dirty="0" smtClean="0">
                <a:solidFill>
                  <a:srgbClr val="FF0000"/>
                </a:solidFill>
              </a:rPr>
              <a:t>// </a:t>
            </a:r>
            <a:r>
              <a:rPr lang="ja-JP" altLang="en-US" sz="2000" dirty="0" smtClean="0">
                <a:solidFill>
                  <a:srgbClr val="FF0000"/>
                </a:solidFill>
              </a:rPr>
              <a:t>田中さんの口座のオブジェクト</a:t>
            </a:r>
            <a:endParaRPr lang="en-US" altLang="ja-JP" sz="2000" dirty="0">
              <a:solidFill>
                <a:srgbClr val="FF0000"/>
              </a:solidFill>
            </a:endParaRPr>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23</a:t>
            </a:fld>
            <a:endParaRPr lang="en-US"/>
          </a:p>
        </p:txBody>
      </p:sp>
      <p:sp>
        <p:nvSpPr>
          <p:cNvPr id="5" name="角丸四角形吹き出し 4"/>
          <p:cNvSpPr/>
          <p:nvPr/>
        </p:nvSpPr>
        <p:spPr>
          <a:xfrm>
            <a:off x="6174873" y="372176"/>
            <a:ext cx="4044677" cy="684397"/>
          </a:xfrm>
          <a:prstGeom prst="wedgeRoundRectCallout">
            <a:avLst>
              <a:gd name="adj1" fmla="val -29432"/>
              <a:gd name="adj2" fmla="val 9200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a:t>ex2_w_class.cc</a:t>
            </a:r>
            <a:endParaRPr kumimoji="1" lang="ja-JP" altLang="en-US" dirty="0"/>
          </a:p>
        </p:txBody>
      </p:sp>
      <p:sp>
        <p:nvSpPr>
          <p:cNvPr id="6" name="コンテンツ プレースホルダー 2"/>
          <p:cNvSpPr txBox="1">
            <a:spLocks/>
          </p:cNvSpPr>
          <p:nvPr/>
        </p:nvSpPr>
        <p:spPr bwMode="auto">
          <a:xfrm>
            <a:off x="4118709" y="1344228"/>
            <a:ext cx="6039708" cy="5606334"/>
          </a:xfrm>
          <a:prstGeom prst="rect">
            <a:avLst/>
          </a:prstGeom>
          <a:noFill/>
          <a:ln w="9525">
            <a:solidFill>
              <a:schemeClr val="tx1"/>
            </a:solidFill>
            <a:miter lim="800000"/>
            <a:headEnd/>
            <a:tailEnd/>
          </a:ln>
        </p:spPr>
        <p:txBody>
          <a:bodyPr vert="horz" wrap="square" lIns="104251" tIns="52125" rIns="104251" bIns="52125" numCol="1" anchor="t" anchorCtr="0" compatLnSpc="1">
            <a:prstTxWarp prst="textNoShape">
              <a:avLst/>
            </a:prstTxWarp>
            <a:normAutofit fontScale="85000" lnSpcReduction="20000"/>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Font typeface="Wingdings 3" pitchFamily="18" charset="2"/>
              <a:buNone/>
            </a:pPr>
            <a:r>
              <a:rPr lang="en-US" altLang="ja-JP" sz="2400" dirty="0" smtClean="0"/>
              <a:t>  suzuki.name = "</a:t>
            </a:r>
            <a:r>
              <a:rPr lang="ja-JP" altLang="en-US" sz="2400" dirty="0" smtClean="0"/>
              <a:t>鈴木龍一</a:t>
            </a:r>
            <a:r>
              <a:rPr lang="en-US" altLang="ja-JP" sz="2400" dirty="0" smtClean="0"/>
              <a:t>"; </a:t>
            </a:r>
            <a:r>
              <a:rPr lang="en-US" altLang="ja-JP" sz="2400" dirty="0" smtClean="0">
                <a:solidFill>
                  <a:srgbClr val="FF0000"/>
                </a:solidFill>
              </a:rPr>
              <a:t>// </a:t>
            </a:r>
            <a:r>
              <a:rPr lang="ja-JP" altLang="en-US" sz="2400" dirty="0" smtClean="0">
                <a:solidFill>
                  <a:srgbClr val="FF0000"/>
                </a:solidFill>
              </a:rPr>
              <a:t>鈴木さんの名前</a:t>
            </a:r>
          </a:p>
          <a:p>
            <a:pPr marL="0" indent="0">
              <a:buFont typeface="Wingdings 3" pitchFamily="18" charset="2"/>
              <a:buNone/>
            </a:pPr>
            <a:r>
              <a:rPr lang="ja-JP" altLang="en-US" sz="2400" dirty="0" smtClean="0"/>
              <a:t>  </a:t>
            </a:r>
            <a:r>
              <a:rPr lang="en-US" altLang="ja-JP" sz="2400" dirty="0" err="1" smtClean="0"/>
              <a:t>suzuki.balance</a:t>
            </a:r>
            <a:r>
              <a:rPr lang="en-US" altLang="ja-JP" sz="2400" dirty="0" smtClean="0"/>
              <a:t> = 123000; </a:t>
            </a:r>
            <a:r>
              <a:rPr lang="en-US" altLang="ja-JP" sz="2400" dirty="0" smtClean="0">
                <a:solidFill>
                  <a:srgbClr val="FF0000"/>
                </a:solidFill>
              </a:rPr>
              <a:t>// </a:t>
            </a:r>
            <a:r>
              <a:rPr lang="ja-JP" altLang="en-US" sz="2400" dirty="0" smtClean="0">
                <a:solidFill>
                  <a:srgbClr val="FF0000"/>
                </a:solidFill>
              </a:rPr>
              <a:t>鈴木さんの残高</a:t>
            </a:r>
          </a:p>
          <a:p>
            <a:pPr marL="0" indent="0">
              <a:buFont typeface="Wingdings 3" pitchFamily="18" charset="2"/>
              <a:buNone/>
            </a:pPr>
            <a:r>
              <a:rPr lang="ja-JP" altLang="en-US" sz="2400" dirty="0" smtClean="0"/>
              <a:t>  </a:t>
            </a:r>
            <a:r>
              <a:rPr lang="en-US" altLang="ja-JP" sz="2400" dirty="0" smtClean="0"/>
              <a:t>tanaka.name = "</a:t>
            </a:r>
            <a:r>
              <a:rPr lang="ja-JP" altLang="en-US" sz="2400" dirty="0" smtClean="0"/>
              <a:t>田中恵美</a:t>
            </a:r>
            <a:r>
              <a:rPr lang="en-US" altLang="ja-JP" sz="2400" dirty="0" smtClean="0"/>
              <a:t>"; </a:t>
            </a:r>
            <a:r>
              <a:rPr lang="en-US" altLang="ja-JP" sz="2400" dirty="0" smtClean="0">
                <a:solidFill>
                  <a:srgbClr val="FF0000"/>
                </a:solidFill>
              </a:rPr>
              <a:t>// </a:t>
            </a:r>
            <a:r>
              <a:rPr lang="ja-JP" altLang="en-US" sz="2400" dirty="0" smtClean="0">
                <a:solidFill>
                  <a:srgbClr val="FF0000"/>
                </a:solidFill>
              </a:rPr>
              <a:t>田中さんの名前</a:t>
            </a:r>
          </a:p>
          <a:p>
            <a:pPr marL="0" indent="0">
              <a:buFont typeface="Wingdings 3" pitchFamily="18" charset="2"/>
              <a:buNone/>
            </a:pPr>
            <a:r>
              <a:rPr lang="ja-JP" altLang="en-US" sz="2400" dirty="0" smtClean="0"/>
              <a:t>  </a:t>
            </a:r>
            <a:r>
              <a:rPr lang="en-US" altLang="ja-JP" sz="2400" dirty="0" err="1" smtClean="0"/>
              <a:t>tanaka.balance</a:t>
            </a:r>
            <a:r>
              <a:rPr lang="en-US" altLang="ja-JP" sz="2400" dirty="0" smtClean="0"/>
              <a:t> = 256000; </a:t>
            </a:r>
            <a:r>
              <a:rPr lang="en-US" altLang="ja-JP" sz="2400" dirty="0" smtClean="0">
                <a:solidFill>
                  <a:srgbClr val="FF0000"/>
                </a:solidFill>
              </a:rPr>
              <a:t>// </a:t>
            </a:r>
            <a:r>
              <a:rPr lang="ja-JP" altLang="en-US" sz="2400" dirty="0" smtClean="0">
                <a:solidFill>
                  <a:srgbClr val="FF0000"/>
                </a:solidFill>
              </a:rPr>
              <a:t>田中さんの残高</a:t>
            </a:r>
          </a:p>
          <a:p>
            <a:pPr marL="0" indent="0">
              <a:buFont typeface="Wingdings 3" pitchFamily="18" charset="2"/>
              <a:buNone/>
            </a:pPr>
            <a:endParaRPr lang="ja-JP" altLang="en-US" sz="2400" dirty="0" smtClean="0"/>
          </a:p>
          <a:p>
            <a:pPr marL="0" indent="0">
              <a:buFont typeface="Wingdings 3" pitchFamily="18" charset="2"/>
              <a:buNone/>
            </a:pPr>
            <a:r>
              <a:rPr lang="ja-JP" altLang="en-US" sz="2400" dirty="0" smtClean="0"/>
              <a:t>  </a:t>
            </a:r>
            <a:r>
              <a:rPr lang="en-US" altLang="ja-JP" sz="2400" dirty="0" err="1" smtClean="0"/>
              <a:t>suzuki.balance</a:t>
            </a:r>
            <a:r>
              <a:rPr lang="en-US" altLang="ja-JP" sz="2400" dirty="0" smtClean="0"/>
              <a:t> += 10000; </a:t>
            </a:r>
            <a:r>
              <a:rPr lang="en-US" altLang="ja-JP" sz="2400" dirty="0" smtClean="0">
                <a:solidFill>
                  <a:srgbClr val="FF0000"/>
                </a:solidFill>
              </a:rPr>
              <a:t>// </a:t>
            </a:r>
            <a:r>
              <a:rPr lang="ja-JP" altLang="en-US" sz="2400" dirty="0" smtClean="0">
                <a:solidFill>
                  <a:srgbClr val="FF0000"/>
                </a:solidFill>
              </a:rPr>
              <a:t>鈴木さんの残高を</a:t>
            </a:r>
            <a:r>
              <a:rPr lang="en-US" altLang="ja-JP" sz="2400" dirty="0" smtClean="0">
                <a:solidFill>
                  <a:srgbClr val="FF0000"/>
                </a:solidFill>
              </a:rPr>
              <a:t>10000</a:t>
            </a:r>
            <a:r>
              <a:rPr lang="ja-JP" altLang="en-US" sz="2400" dirty="0" smtClean="0">
                <a:solidFill>
                  <a:srgbClr val="FF0000"/>
                </a:solidFill>
              </a:rPr>
              <a:t>円増やす</a:t>
            </a:r>
          </a:p>
          <a:p>
            <a:pPr marL="0" indent="0">
              <a:buFont typeface="Wingdings 3" pitchFamily="18" charset="2"/>
              <a:buNone/>
            </a:pPr>
            <a:r>
              <a:rPr lang="ja-JP" altLang="en-US" sz="2400" dirty="0" smtClean="0"/>
              <a:t>  </a:t>
            </a:r>
            <a:r>
              <a:rPr lang="en-US" altLang="ja-JP" sz="2400" dirty="0" err="1" smtClean="0"/>
              <a:t>tanaka.balance</a:t>
            </a:r>
            <a:r>
              <a:rPr lang="en-US" altLang="ja-JP" sz="2400" dirty="0" smtClean="0"/>
              <a:t> -= 2000; </a:t>
            </a:r>
            <a:r>
              <a:rPr lang="en-US" altLang="ja-JP" sz="2400" dirty="0" smtClean="0">
                <a:solidFill>
                  <a:srgbClr val="FF0000"/>
                </a:solidFill>
              </a:rPr>
              <a:t>// </a:t>
            </a:r>
            <a:r>
              <a:rPr lang="ja-JP" altLang="en-US" sz="2400" dirty="0" smtClean="0">
                <a:solidFill>
                  <a:srgbClr val="FF0000"/>
                </a:solidFill>
              </a:rPr>
              <a:t>田中さんの残高を</a:t>
            </a:r>
            <a:r>
              <a:rPr lang="en-US" altLang="ja-JP" sz="2400" dirty="0" smtClean="0">
                <a:solidFill>
                  <a:srgbClr val="FF0000"/>
                </a:solidFill>
              </a:rPr>
              <a:t>2000</a:t>
            </a:r>
            <a:r>
              <a:rPr lang="ja-JP" altLang="en-US" sz="2400" dirty="0" smtClean="0">
                <a:solidFill>
                  <a:srgbClr val="FF0000"/>
                </a:solidFill>
              </a:rPr>
              <a:t>円減らす</a:t>
            </a:r>
          </a:p>
          <a:p>
            <a:pPr marL="0" indent="0">
              <a:buFont typeface="Wingdings 3" pitchFamily="18" charset="2"/>
              <a:buNone/>
            </a:pPr>
            <a:endParaRPr lang="ja-JP" altLang="en-US" sz="2400" dirty="0" smtClean="0"/>
          </a:p>
          <a:p>
            <a:pPr marL="0" indent="0">
              <a:buFont typeface="Wingdings 3" pitchFamily="18" charset="2"/>
              <a:buNone/>
            </a:pPr>
            <a:r>
              <a:rPr lang="ja-JP" altLang="en-US" sz="2400" dirty="0" smtClean="0"/>
              <a:t>  </a:t>
            </a:r>
            <a:r>
              <a:rPr lang="en-US" altLang="ja-JP" sz="2400" dirty="0" err="1" smtClean="0"/>
              <a:t>cout</a:t>
            </a:r>
            <a:r>
              <a:rPr lang="en-US" altLang="ja-JP" sz="2400" dirty="0" smtClean="0"/>
              <a:t> &lt;&lt; suzuki.name &lt;&lt; "</a:t>
            </a:r>
            <a:r>
              <a:rPr lang="ja-JP" altLang="en-US" sz="2400" dirty="0" smtClean="0"/>
              <a:t>様の残高は</a:t>
            </a:r>
            <a:r>
              <a:rPr lang="en-US" altLang="ja-JP" sz="2400" dirty="0" smtClean="0"/>
              <a:t>" &lt;&lt; </a:t>
            </a:r>
            <a:r>
              <a:rPr lang="en-US" altLang="ja-JP" sz="2400" dirty="0" err="1" smtClean="0"/>
              <a:t>suzuki.balance</a:t>
            </a:r>
            <a:r>
              <a:rPr lang="en-US" altLang="ja-JP" sz="2400" dirty="0" smtClean="0"/>
              <a:t> &lt;&lt; "</a:t>
            </a:r>
            <a:r>
              <a:rPr lang="ja-JP" altLang="en-US" sz="2400" dirty="0" smtClean="0"/>
              <a:t>円です．</a:t>
            </a:r>
            <a:r>
              <a:rPr lang="en-US" altLang="ja-JP" sz="2400" dirty="0" smtClean="0"/>
              <a:t>" &lt;&lt; </a:t>
            </a:r>
            <a:r>
              <a:rPr lang="en-US" altLang="ja-JP" sz="2400" dirty="0" err="1" smtClean="0"/>
              <a:t>endl</a:t>
            </a:r>
            <a:r>
              <a:rPr lang="en-US" altLang="ja-JP" sz="2400" dirty="0" smtClean="0"/>
              <a:t>;</a:t>
            </a:r>
          </a:p>
          <a:p>
            <a:pPr marL="0" indent="0">
              <a:buFont typeface="Wingdings 3" pitchFamily="18" charset="2"/>
              <a:buNone/>
            </a:pPr>
            <a:r>
              <a:rPr lang="en-US" altLang="ja-JP" sz="2400" dirty="0" smtClean="0"/>
              <a:t>  </a:t>
            </a:r>
            <a:r>
              <a:rPr lang="en-US" altLang="ja-JP" sz="2400" dirty="0" err="1" smtClean="0"/>
              <a:t>cout</a:t>
            </a:r>
            <a:r>
              <a:rPr lang="en-US" altLang="ja-JP" sz="2400" dirty="0" smtClean="0"/>
              <a:t> &lt;&lt; tanaka.name &lt;&lt; "</a:t>
            </a:r>
            <a:r>
              <a:rPr lang="ja-JP" altLang="en-US" sz="2400" dirty="0" smtClean="0"/>
              <a:t>様の残高は</a:t>
            </a:r>
            <a:r>
              <a:rPr lang="en-US" altLang="ja-JP" sz="2400" dirty="0" smtClean="0"/>
              <a:t>" &lt;&lt; </a:t>
            </a:r>
            <a:r>
              <a:rPr lang="en-US" altLang="ja-JP" sz="2400" dirty="0" err="1" smtClean="0"/>
              <a:t>tanaka.balance</a:t>
            </a:r>
            <a:r>
              <a:rPr lang="en-US" altLang="ja-JP" sz="2400" dirty="0" smtClean="0"/>
              <a:t> &lt;&lt; "</a:t>
            </a:r>
            <a:r>
              <a:rPr lang="ja-JP" altLang="en-US" sz="2400" dirty="0" smtClean="0"/>
              <a:t>円です．</a:t>
            </a:r>
            <a:r>
              <a:rPr lang="en-US" altLang="ja-JP" sz="2400" dirty="0" smtClean="0"/>
              <a:t>" &lt;&lt; </a:t>
            </a:r>
            <a:r>
              <a:rPr lang="en-US" altLang="ja-JP" sz="2400" dirty="0" err="1" smtClean="0"/>
              <a:t>endl</a:t>
            </a:r>
            <a:r>
              <a:rPr lang="en-US" altLang="ja-JP" sz="2400" dirty="0" smtClean="0"/>
              <a:t>;</a:t>
            </a:r>
          </a:p>
          <a:p>
            <a:pPr marL="0" indent="0">
              <a:buFont typeface="Wingdings 3" pitchFamily="18" charset="2"/>
              <a:buNone/>
            </a:pPr>
            <a:r>
              <a:rPr lang="en-US" altLang="ja-JP" sz="2400" dirty="0" smtClean="0"/>
              <a:t>  </a:t>
            </a:r>
          </a:p>
          <a:p>
            <a:pPr marL="0" indent="0">
              <a:buFont typeface="Wingdings 3" pitchFamily="18" charset="2"/>
              <a:buNone/>
            </a:pPr>
            <a:r>
              <a:rPr lang="en-US" altLang="ja-JP" sz="2400" dirty="0" smtClean="0"/>
              <a:t>  return 0;</a:t>
            </a:r>
          </a:p>
          <a:p>
            <a:pPr marL="0" indent="0">
              <a:buFont typeface="Wingdings 3" pitchFamily="18" charset="2"/>
              <a:buNone/>
            </a:pPr>
            <a:r>
              <a:rPr lang="en-US" altLang="ja-JP" sz="2400" dirty="0" smtClean="0"/>
              <a:t>}</a:t>
            </a:r>
            <a:endParaRPr lang="en-US" altLang="ja-JP" sz="2400" dirty="0"/>
          </a:p>
        </p:txBody>
      </p:sp>
    </p:spTree>
    <p:extLst>
      <p:ext uri="{BB962C8B-B14F-4D97-AF65-F5344CB8AC3E}">
        <p14:creationId xmlns:p14="http://schemas.microsoft.com/office/powerpoint/2010/main" val="22114126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クラス</a:t>
            </a:r>
            <a:endParaRPr kumimoji="1" lang="ja-JP" altLang="en-US" dirty="0"/>
          </a:p>
        </p:txBody>
      </p:sp>
      <p:sp>
        <p:nvSpPr>
          <p:cNvPr id="3" name="コンテンツ プレースホルダー 2"/>
          <p:cNvSpPr>
            <a:spLocks noGrp="1"/>
          </p:cNvSpPr>
          <p:nvPr>
            <p:ph sz="quarter" idx="1"/>
          </p:nvPr>
        </p:nvSpPr>
        <p:spPr/>
        <p:txBody>
          <a:bodyPr/>
          <a:lstStyle/>
          <a:p>
            <a:r>
              <a:rPr kumimoji="1" lang="ja-JP" altLang="en-US" dirty="0" smtClean="0"/>
              <a:t>クラスは、特定の「もの」を表す型</a:t>
            </a:r>
            <a:endParaRPr kumimoji="1" lang="en-US" altLang="ja-JP" dirty="0" smtClean="0"/>
          </a:p>
          <a:p>
            <a:pPr lvl="1"/>
            <a:endParaRPr kumimoji="1" lang="en-US" altLang="ja-JP" dirty="0" smtClean="0"/>
          </a:p>
          <a:p>
            <a:r>
              <a:rPr kumimoji="1" lang="ja-JP" altLang="en-US" dirty="0" smtClean="0"/>
              <a:t>クラスの宣言</a:t>
            </a:r>
            <a:endParaRPr kumimoji="1" lang="en-US" altLang="ja-JP" dirty="0" smtClean="0"/>
          </a:p>
          <a:p>
            <a:pPr lvl="1"/>
            <a:r>
              <a:rPr kumimoji="1" lang="ja-JP" altLang="en-US" dirty="0" smtClean="0"/>
              <a:t>クラス名</a:t>
            </a:r>
            <a:endParaRPr kumimoji="1" lang="en-US" altLang="ja-JP" dirty="0" smtClean="0"/>
          </a:p>
          <a:p>
            <a:pPr lvl="2"/>
            <a:r>
              <a:rPr kumimoji="1" lang="ja-JP" altLang="en-US" dirty="0" smtClean="0"/>
              <a:t>ここでは銀行口座を意味する</a:t>
            </a:r>
            <a:r>
              <a:rPr kumimoji="1" lang="en-US" altLang="ja-JP" dirty="0" smtClean="0"/>
              <a:t/>
            </a:r>
            <a:br>
              <a:rPr kumimoji="1" lang="en-US" altLang="ja-JP" dirty="0" smtClean="0"/>
            </a:br>
            <a:r>
              <a:rPr kumimoji="1" lang="ja-JP" altLang="en-US" dirty="0" smtClean="0"/>
              <a:t>「</a:t>
            </a:r>
            <a:r>
              <a:rPr kumimoji="1" lang="en-US" altLang="ja-JP" dirty="0" smtClean="0"/>
              <a:t>Account</a:t>
            </a:r>
            <a:r>
              <a:rPr kumimoji="1" lang="ja-JP" altLang="en-US" dirty="0" smtClean="0"/>
              <a:t>」</a:t>
            </a:r>
            <a:endParaRPr kumimoji="1" lang="en-US" altLang="ja-JP" dirty="0" smtClean="0"/>
          </a:p>
          <a:p>
            <a:pPr lvl="1"/>
            <a:r>
              <a:rPr kumimoji="1" lang="ja-JP" altLang="en-US" dirty="0" smtClean="0"/>
              <a:t>データメンバ</a:t>
            </a:r>
            <a:r>
              <a:rPr kumimoji="1" lang="en-US" altLang="ja-JP" dirty="0" smtClean="0"/>
              <a:t/>
            </a:r>
            <a:br>
              <a:rPr kumimoji="1" lang="en-US" altLang="ja-JP" dirty="0" smtClean="0"/>
            </a:br>
            <a:r>
              <a:rPr kumimoji="1" lang="ja-JP" altLang="en-US" dirty="0" smtClean="0"/>
              <a:t>（クラスに属する変数）</a:t>
            </a:r>
            <a:endParaRPr kumimoji="1" lang="en-US" altLang="ja-JP" dirty="0" smtClean="0"/>
          </a:p>
          <a:p>
            <a:pPr lvl="2"/>
            <a:r>
              <a:rPr kumimoji="1" lang="ja-JP" altLang="en-US" dirty="0" smtClean="0"/>
              <a:t>ここでは、以下の</a:t>
            </a:r>
            <a:r>
              <a:rPr kumimoji="1" lang="en-US" altLang="ja-JP" dirty="0" smtClean="0"/>
              <a:t>2</a:t>
            </a:r>
            <a:r>
              <a:rPr kumimoji="1" lang="ja-JP" altLang="en-US" dirty="0" smtClean="0"/>
              <a:t>つ</a:t>
            </a:r>
            <a:endParaRPr kumimoji="1" lang="en-US" altLang="ja-JP" dirty="0" smtClean="0"/>
          </a:p>
          <a:p>
            <a:pPr lvl="3"/>
            <a:r>
              <a:rPr kumimoji="1" lang="en-US" altLang="ja-JP" dirty="0" smtClean="0"/>
              <a:t>string</a:t>
            </a:r>
            <a:r>
              <a:rPr kumimoji="1" lang="ja-JP" altLang="en-US" dirty="0" smtClean="0"/>
              <a:t>型の</a:t>
            </a:r>
            <a:r>
              <a:rPr kumimoji="1" lang="en-US" altLang="ja-JP" dirty="0" smtClean="0"/>
              <a:t>name</a:t>
            </a:r>
          </a:p>
          <a:p>
            <a:pPr lvl="3"/>
            <a:r>
              <a:rPr lang="en-US" altLang="ja-JP" dirty="0" err="1" smtClean="0"/>
              <a:t>int</a:t>
            </a:r>
            <a:r>
              <a:rPr lang="ja-JP" altLang="en-US" dirty="0" smtClean="0"/>
              <a:t>型の</a:t>
            </a:r>
            <a:r>
              <a:rPr lang="en-US" altLang="ja-JP" dirty="0" smtClean="0"/>
              <a:t>balance</a:t>
            </a:r>
            <a:endParaRPr kumimoji="1" lang="en-US" altLang="ja-JP"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24</a:t>
            </a:fld>
            <a:endParaRPr lang="en-US"/>
          </a:p>
        </p:txBody>
      </p:sp>
      <p:sp>
        <p:nvSpPr>
          <p:cNvPr id="17" name="角丸四角形吹き出し 16"/>
          <p:cNvSpPr/>
          <p:nvPr/>
        </p:nvSpPr>
        <p:spPr>
          <a:xfrm>
            <a:off x="3696457" y="2038152"/>
            <a:ext cx="2368061" cy="934285"/>
          </a:xfrm>
          <a:prstGeom prst="wedgeRoundRectCallout">
            <a:avLst>
              <a:gd name="adj1" fmla="val -65882"/>
              <a:gd name="adj2" fmla="val 10505"/>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t>実は構造体と同じ</a:t>
            </a:r>
            <a:endParaRPr kumimoji="1" lang="ja-JP" altLang="en-US" dirty="0"/>
          </a:p>
        </p:txBody>
      </p:sp>
      <p:sp>
        <p:nvSpPr>
          <p:cNvPr id="18" name="正方形/長方形 17"/>
          <p:cNvSpPr/>
          <p:nvPr/>
        </p:nvSpPr>
        <p:spPr>
          <a:xfrm>
            <a:off x="6454068" y="4654379"/>
            <a:ext cx="3204307" cy="83624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cxnSp>
        <p:nvCxnSpPr>
          <p:cNvPr id="20" name="カギ線コネクタ 19"/>
          <p:cNvCxnSpPr>
            <a:endCxn id="18" idx="1"/>
          </p:cNvCxnSpPr>
          <p:nvPr/>
        </p:nvCxnSpPr>
        <p:spPr>
          <a:xfrm>
            <a:off x="3352800" y="4483768"/>
            <a:ext cx="3101268" cy="588734"/>
          </a:xfrm>
          <a:prstGeom prst="bentConnector3">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7176991" y="3737232"/>
            <a:ext cx="1285632" cy="39645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cxnSp>
        <p:nvCxnSpPr>
          <p:cNvPr id="24" name="カギ線コネクタ 23"/>
          <p:cNvCxnSpPr>
            <a:endCxn id="23" idx="0"/>
          </p:cNvCxnSpPr>
          <p:nvPr/>
        </p:nvCxnSpPr>
        <p:spPr>
          <a:xfrm>
            <a:off x="2662989" y="3152274"/>
            <a:ext cx="5156818" cy="584958"/>
          </a:xfrm>
          <a:prstGeom prst="bentConnector2">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6344652" y="3727641"/>
            <a:ext cx="752231" cy="39645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cxnSp>
        <p:nvCxnSpPr>
          <p:cNvPr id="33" name="カギ線コネクタ 32"/>
          <p:cNvCxnSpPr>
            <a:stCxn id="36" idx="1"/>
            <a:endCxn id="32" idx="0"/>
          </p:cNvCxnSpPr>
          <p:nvPr/>
        </p:nvCxnSpPr>
        <p:spPr>
          <a:xfrm rot="10800000" flipV="1">
            <a:off x="6720769" y="2014765"/>
            <a:ext cx="527779" cy="1712876"/>
          </a:xfrm>
          <a:prstGeom prst="bentConnector2">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7248547" y="1553100"/>
            <a:ext cx="3263747" cy="923330"/>
          </a:xfrm>
          <a:prstGeom prst="rect">
            <a:avLst/>
          </a:prstGeom>
          <a:noFill/>
        </p:spPr>
        <p:txBody>
          <a:bodyPr wrap="square" rtlCol="0">
            <a:spAutoFit/>
          </a:bodyPr>
          <a:lstStyle/>
          <a:p>
            <a:r>
              <a:rPr kumimoji="1" lang="ja-JP" altLang="en-US" dirty="0" smtClean="0">
                <a:latin typeface="+mn-ea"/>
                <a:ea typeface="+mn-ea"/>
              </a:rPr>
              <a:t>クラスの宣言は</a:t>
            </a:r>
            <a:r>
              <a:rPr kumimoji="1" lang="en-US" altLang="ja-JP" dirty="0" smtClean="0">
                <a:latin typeface="+mn-ea"/>
                <a:ea typeface="+mn-ea"/>
              </a:rPr>
              <a:t>class</a:t>
            </a:r>
            <a:r>
              <a:rPr kumimoji="1" lang="ja-JP" altLang="en-US" dirty="0" smtClean="0">
                <a:latin typeface="+mn-ea"/>
                <a:ea typeface="+mn-ea"/>
              </a:rPr>
              <a:t>から始まる</a:t>
            </a:r>
            <a:endParaRPr kumimoji="1" lang="ja-JP" altLang="en-US" dirty="0">
              <a:latin typeface="+mn-ea"/>
              <a:ea typeface="+mn-ea"/>
            </a:endParaRPr>
          </a:p>
        </p:txBody>
      </p:sp>
      <p:sp>
        <p:nvSpPr>
          <p:cNvPr id="41" name="正方形/長方形 40"/>
          <p:cNvSpPr/>
          <p:nvPr/>
        </p:nvSpPr>
        <p:spPr>
          <a:xfrm>
            <a:off x="6454068" y="5558235"/>
            <a:ext cx="215126" cy="39645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cxnSp>
        <p:nvCxnSpPr>
          <p:cNvPr id="42" name="カギ線コネクタ 41"/>
          <p:cNvCxnSpPr>
            <a:stCxn id="43" idx="0"/>
            <a:endCxn id="41" idx="3"/>
          </p:cNvCxnSpPr>
          <p:nvPr/>
        </p:nvCxnSpPr>
        <p:spPr>
          <a:xfrm rot="16200000" flipV="1">
            <a:off x="7211440" y="5214217"/>
            <a:ext cx="612275" cy="1696765"/>
          </a:xfrm>
          <a:prstGeom prst="bentConnector2">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6344653" y="6368737"/>
            <a:ext cx="4042612" cy="507831"/>
          </a:xfrm>
          <a:prstGeom prst="rect">
            <a:avLst/>
          </a:prstGeom>
          <a:noFill/>
        </p:spPr>
        <p:txBody>
          <a:bodyPr wrap="square" rtlCol="0">
            <a:spAutoFit/>
          </a:bodyPr>
          <a:lstStyle/>
          <a:p>
            <a:r>
              <a:rPr kumimoji="1" lang="ja-JP" altLang="en-US" dirty="0" smtClean="0">
                <a:latin typeface="+mn-ea"/>
                <a:ea typeface="+mn-ea"/>
              </a:rPr>
              <a:t>セミコロンを忘れない！</a:t>
            </a:r>
            <a:endParaRPr kumimoji="1" lang="ja-JP" altLang="en-US" dirty="0">
              <a:latin typeface="+mn-ea"/>
              <a:ea typeface="+mn-ea"/>
            </a:endParaRPr>
          </a:p>
        </p:txBody>
      </p:sp>
      <p:sp>
        <p:nvSpPr>
          <p:cNvPr id="56" name="正方形/長方形 55"/>
          <p:cNvSpPr/>
          <p:nvPr/>
        </p:nvSpPr>
        <p:spPr>
          <a:xfrm>
            <a:off x="6341256" y="4201088"/>
            <a:ext cx="1059669" cy="39645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cxnSp>
        <p:nvCxnSpPr>
          <p:cNvPr id="57" name="カギ線コネクタ 56"/>
          <p:cNvCxnSpPr>
            <a:stCxn id="58" idx="2"/>
            <a:endCxn id="56" idx="3"/>
          </p:cNvCxnSpPr>
          <p:nvPr/>
        </p:nvCxnSpPr>
        <p:spPr>
          <a:xfrm rot="5400000">
            <a:off x="8087994" y="2819991"/>
            <a:ext cx="892255" cy="2266392"/>
          </a:xfrm>
          <a:prstGeom prst="bentConnector2">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8836880" y="2583730"/>
            <a:ext cx="1660874" cy="923330"/>
          </a:xfrm>
          <a:prstGeom prst="rect">
            <a:avLst/>
          </a:prstGeom>
          <a:noFill/>
        </p:spPr>
        <p:txBody>
          <a:bodyPr wrap="square" rtlCol="0">
            <a:spAutoFit/>
          </a:bodyPr>
          <a:lstStyle/>
          <a:p>
            <a:pPr algn="ctr"/>
            <a:r>
              <a:rPr kumimoji="1" lang="ja-JP" altLang="en-US" dirty="0" smtClean="0">
                <a:latin typeface="+mn-ea"/>
                <a:ea typeface="+mn-ea"/>
              </a:rPr>
              <a:t>ひとまず</a:t>
            </a:r>
            <a:endParaRPr kumimoji="1" lang="en-US" altLang="ja-JP" dirty="0" smtClean="0">
              <a:latin typeface="+mn-ea"/>
              <a:ea typeface="+mn-ea"/>
            </a:endParaRPr>
          </a:p>
          <a:p>
            <a:pPr algn="ctr"/>
            <a:r>
              <a:rPr kumimoji="1" lang="ja-JP" altLang="en-US" dirty="0" smtClean="0">
                <a:latin typeface="+mn-ea"/>
                <a:ea typeface="+mn-ea"/>
              </a:rPr>
              <a:t>お約束</a:t>
            </a:r>
            <a:endParaRPr kumimoji="1" lang="ja-JP" altLang="en-US" dirty="0">
              <a:latin typeface="+mn-ea"/>
              <a:ea typeface="+mn-ea"/>
            </a:endParaRPr>
          </a:p>
        </p:txBody>
      </p:sp>
      <p:sp>
        <p:nvSpPr>
          <p:cNvPr id="16" name="コンテンツ プレースホルダー 2"/>
          <p:cNvSpPr txBox="1">
            <a:spLocks/>
          </p:cNvSpPr>
          <p:nvPr/>
        </p:nvSpPr>
        <p:spPr bwMode="auto">
          <a:xfrm>
            <a:off x="6270407" y="3701044"/>
            <a:ext cx="3571630" cy="2368080"/>
          </a:xfrm>
          <a:prstGeom prst="rect">
            <a:avLst/>
          </a:prstGeom>
          <a:noFill/>
          <a:ln>
            <a:headEnd/>
            <a:tailEnd/>
          </a:ln>
        </p:spPr>
        <p:style>
          <a:lnRef idx="2">
            <a:schemeClr val="accent1"/>
          </a:lnRef>
          <a:fillRef idx="1">
            <a:schemeClr val="lt1"/>
          </a:fillRef>
          <a:effectRef idx="0">
            <a:schemeClr val="accent1"/>
          </a:effectRef>
          <a:fontRef idx="minor">
            <a:schemeClr val="dk1"/>
          </a:fontRef>
        </p:style>
        <p:txBody>
          <a:bodyPr vert="horz" wrap="square" lIns="104251" tIns="52125" rIns="104251" bIns="52125" numCol="1" anchor="t" anchorCtr="0" compatLnSpc="1">
            <a:prstTxWarp prst="textNoShape">
              <a:avLst/>
            </a:prstTxWarp>
            <a:normAutofit/>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Font typeface="Wingdings 3" pitchFamily="18" charset="2"/>
              <a:buNone/>
            </a:pPr>
            <a:r>
              <a:rPr lang="en-US" altLang="ja-JP" sz="2400" dirty="0" smtClean="0"/>
              <a:t>class Account {</a:t>
            </a:r>
          </a:p>
          <a:p>
            <a:pPr marL="0" indent="0">
              <a:buFont typeface="Wingdings 3" pitchFamily="18" charset="2"/>
              <a:buNone/>
            </a:pPr>
            <a:r>
              <a:rPr lang="en-US" altLang="ja-JP" sz="2400" dirty="0" smtClean="0"/>
              <a:t>public:</a:t>
            </a:r>
          </a:p>
          <a:p>
            <a:pPr marL="0" indent="0">
              <a:buFont typeface="Wingdings 3" pitchFamily="18" charset="2"/>
              <a:buNone/>
            </a:pPr>
            <a:r>
              <a:rPr lang="en-US" altLang="ja-JP" sz="2400" dirty="0" smtClean="0"/>
              <a:t>  string name; </a:t>
            </a:r>
            <a:r>
              <a:rPr lang="en-US" altLang="ja-JP" sz="2400" dirty="0" smtClean="0">
                <a:solidFill>
                  <a:srgbClr val="FF0000"/>
                </a:solidFill>
              </a:rPr>
              <a:t>// </a:t>
            </a:r>
            <a:r>
              <a:rPr lang="ja-JP" altLang="en-US" sz="2400" dirty="0" smtClean="0">
                <a:solidFill>
                  <a:srgbClr val="FF0000"/>
                </a:solidFill>
              </a:rPr>
              <a:t>名前</a:t>
            </a:r>
          </a:p>
          <a:p>
            <a:pPr marL="0" indent="0">
              <a:buFont typeface="Wingdings 3" pitchFamily="18" charset="2"/>
              <a:buNone/>
            </a:pPr>
            <a:r>
              <a:rPr lang="ja-JP" altLang="en-US" sz="2400" dirty="0" smtClean="0"/>
              <a:t>  </a:t>
            </a:r>
            <a:r>
              <a:rPr lang="en-US" altLang="ja-JP" sz="2400" dirty="0" err="1" smtClean="0"/>
              <a:t>int</a:t>
            </a:r>
            <a:r>
              <a:rPr lang="en-US" altLang="ja-JP" sz="2400" dirty="0" smtClean="0"/>
              <a:t> balance; </a:t>
            </a:r>
            <a:r>
              <a:rPr lang="en-US" altLang="ja-JP" sz="2400" dirty="0" smtClean="0">
                <a:solidFill>
                  <a:srgbClr val="FF0000"/>
                </a:solidFill>
              </a:rPr>
              <a:t>// </a:t>
            </a:r>
            <a:r>
              <a:rPr lang="ja-JP" altLang="en-US" sz="2400" dirty="0" smtClean="0">
                <a:solidFill>
                  <a:srgbClr val="FF0000"/>
                </a:solidFill>
              </a:rPr>
              <a:t>残高</a:t>
            </a:r>
          </a:p>
          <a:p>
            <a:pPr marL="0" indent="0">
              <a:buFont typeface="Wingdings 3" pitchFamily="18" charset="2"/>
              <a:buNone/>
            </a:pPr>
            <a:r>
              <a:rPr lang="en-US" altLang="ja-JP" sz="2400" dirty="0" smtClean="0"/>
              <a:t>};</a:t>
            </a:r>
          </a:p>
        </p:txBody>
      </p:sp>
    </p:spTree>
    <p:extLst>
      <p:ext uri="{BB962C8B-B14F-4D97-AF65-F5344CB8AC3E}">
        <p14:creationId xmlns:p14="http://schemas.microsoft.com/office/powerpoint/2010/main" val="8180661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オブジェクト</a:t>
            </a:r>
            <a:endParaRPr kumimoji="1" lang="ja-JP" altLang="en-US" dirty="0"/>
          </a:p>
        </p:txBody>
      </p:sp>
      <p:sp>
        <p:nvSpPr>
          <p:cNvPr id="3" name="コンテンツ プレースホルダー 2"/>
          <p:cNvSpPr>
            <a:spLocks noGrp="1"/>
          </p:cNvSpPr>
          <p:nvPr>
            <p:ph sz="quarter" idx="1"/>
          </p:nvPr>
        </p:nvSpPr>
        <p:spPr/>
        <p:txBody>
          <a:bodyPr/>
          <a:lstStyle/>
          <a:p>
            <a:r>
              <a:rPr lang="ja-JP" altLang="en-US" dirty="0"/>
              <a:t>オブジェクト</a:t>
            </a:r>
            <a:r>
              <a:rPr kumimoji="1" lang="ja-JP" altLang="en-US" dirty="0" smtClean="0"/>
              <a:t>（インスタンスとも言う）</a:t>
            </a:r>
            <a:endParaRPr kumimoji="1" lang="en-US" altLang="ja-JP" dirty="0" smtClean="0"/>
          </a:p>
          <a:p>
            <a:pPr lvl="1"/>
            <a:r>
              <a:rPr kumimoji="1" lang="ja-JP" altLang="en-US" dirty="0" smtClean="0"/>
              <a:t>特定のクラスの性質を持つ実現例</a:t>
            </a:r>
            <a:endParaRPr kumimoji="1" lang="en-US" altLang="ja-JP" dirty="0" smtClean="0"/>
          </a:p>
          <a:p>
            <a:pPr lvl="1"/>
            <a:endParaRPr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25</a:t>
            </a:fld>
            <a:endParaRPr lang="en-US"/>
          </a:p>
        </p:txBody>
      </p:sp>
      <p:sp>
        <p:nvSpPr>
          <p:cNvPr id="7" name="正方形/長方形 6"/>
          <p:cNvSpPr/>
          <p:nvPr/>
        </p:nvSpPr>
        <p:spPr>
          <a:xfrm>
            <a:off x="4258434" y="3756321"/>
            <a:ext cx="1018416" cy="39645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8" name="正方形/長方形 7"/>
          <p:cNvSpPr/>
          <p:nvPr/>
        </p:nvSpPr>
        <p:spPr>
          <a:xfrm>
            <a:off x="2920490" y="3762838"/>
            <a:ext cx="1261440" cy="39645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cxnSp>
        <p:nvCxnSpPr>
          <p:cNvPr id="9" name="カギ線コネクタ 8"/>
          <p:cNvCxnSpPr>
            <a:stCxn id="10" idx="1"/>
            <a:endCxn id="8" idx="0"/>
          </p:cNvCxnSpPr>
          <p:nvPr/>
        </p:nvCxnSpPr>
        <p:spPr>
          <a:xfrm rot="10800000" flipV="1">
            <a:off x="3551210" y="3039196"/>
            <a:ext cx="1290998" cy="723642"/>
          </a:xfrm>
          <a:prstGeom prst="bentConnector2">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4842208" y="2785280"/>
            <a:ext cx="1706170" cy="507831"/>
          </a:xfrm>
          <a:prstGeom prst="rect">
            <a:avLst/>
          </a:prstGeom>
          <a:noFill/>
        </p:spPr>
        <p:txBody>
          <a:bodyPr wrap="square" rtlCol="0">
            <a:spAutoFit/>
          </a:bodyPr>
          <a:lstStyle/>
          <a:p>
            <a:r>
              <a:rPr kumimoji="1" lang="ja-JP" altLang="en-US" dirty="0" smtClean="0">
                <a:latin typeface="+mn-ea"/>
                <a:ea typeface="+mn-ea"/>
              </a:rPr>
              <a:t>クラス名</a:t>
            </a:r>
            <a:endParaRPr kumimoji="1" lang="ja-JP" altLang="en-US" dirty="0">
              <a:latin typeface="+mn-ea"/>
              <a:ea typeface="+mn-ea"/>
            </a:endParaRPr>
          </a:p>
        </p:txBody>
      </p:sp>
      <p:cxnSp>
        <p:nvCxnSpPr>
          <p:cNvPr id="12" name="カギ線コネクタ 11"/>
          <p:cNvCxnSpPr>
            <a:stCxn id="19" idx="2"/>
            <a:endCxn id="7" idx="0"/>
          </p:cNvCxnSpPr>
          <p:nvPr/>
        </p:nvCxnSpPr>
        <p:spPr>
          <a:xfrm rot="16200000" flipH="1">
            <a:off x="2761940" y="1750619"/>
            <a:ext cx="641204" cy="3370200"/>
          </a:xfrm>
          <a:prstGeom prst="bentConnector3">
            <a:avLst>
              <a:gd name="adj1" fmla="val 50000"/>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2921898" y="5077648"/>
            <a:ext cx="1018416" cy="39645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cxnSp>
        <p:nvCxnSpPr>
          <p:cNvPr id="18" name="カギ線コネクタ 17"/>
          <p:cNvCxnSpPr>
            <a:stCxn id="19" idx="2"/>
            <a:endCxn id="17" idx="0"/>
          </p:cNvCxnSpPr>
          <p:nvPr/>
        </p:nvCxnSpPr>
        <p:spPr>
          <a:xfrm rot="16200000" flipH="1">
            <a:off x="1433009" y="3079550"/>
            <a:ext cx="1962531" cy="2033664"/>
          </a:xfrm>
          <a:prstGeom prst="bentConnector3">
            <a:avLst>
              <a:gd name="adj1" fmla="val 74267"/>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199922" y="2607286"/>
            <a:ext cx="2395039" cy="507831"/>
          </a:xfrm>
          <a:prstGeom prst="rect">
            <a:avLst/>
          </a:prstGeom>
          <a:noFill/>
        </p:spPr>
        <p:txBody>
          <a:bodyPr wrap="square" rtlCol="0">
            <a:spAutoFit/>
          </a:bodyPr>
          <a:lstStyle/>
          <a:p>
            <a:r>
              <a:rPr kumimoji="1" lang="ja-JP" altLang="en-US" dirty="0" smtClean="0">
                <a:latin typeface="+mn-ea"/>
                <a:ea typeface="+mn-ea"/>
              </a:rPr>
              <a:t>オブジェクト</a:t>
            </a:r>
            <a:endParaRPr kumimoji="1" lang="ja-JP" altLang="en-US" dirty="0">
              <a:latin typeface="+mn-ea"/>
              <a:ea typeface="+mn-ea"/>
            </a:endParaRPr>
          </a:p>
        </p:txBody>
      </p:sp>
      <p:sp>
        <p:nvSpPr>
          <p:cNvPr id="21" name="正方形/長方形 20"/>
          <p:cNvSpPr/>
          <p:nvPr/>
        </p:nvSpPr>
        <p:spPr>
          <a:xfrm>
            <a:off x="4062134" y="5077648"/>
            <a:ext cx="843241" cy="39645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cxnSp>
        <p:nvCxnSpPr>
          <p:cNvPr id="22" name="カギ線コネクタ 21"/>
          <p:cNvCxnSpPr>
            <a:stCxn id="23" idx="3"/>
            <a:endCxn id="21" idx="0"/>
          </p:cNvCxnSpPr>
          <p:nvPr/>
        </p:nvCxnSpPr>
        <p:spPr>
          <a:xfrm>
            <a:off x="1364142" y="4839657"/>
            <a:ext cx="3119613" cy="237991"/>
          </a:xfrm>
          <a:prstGeom prst="bentConnector2">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126469" y="4585741"/>
            <a:ext cx="1237673" cy="507831"/>
          </a:xfrm>
          <a:prstGeom prst="rect">
            <a:avLst/>
          </a:prstGeom>
          <a:noFill/>
        </p:spPr>
        <p:txBody>
          <a:bodyPr wrap="square" rtlCol="0">
            <a:spAutoFit/>
          </a:bodyPr>
          <a:lstStyle/>
          <a:p>
            <a:r>
              <a:rPr kumimoji="1" lang="ja-JP" altLang="en-US" dirty="0" smtClean="0">
                <a:latin typeface="+mn-ea"/>
                <a:ea typeface="+mn-ea"/>
              </a:rPr>
              <a:t>メンバ</a:t>
            </a:r>
            <a:endParaRPr kumimoji="1" lang="ja-JP" altLang="en-US" dirty="0">
              <a:latin typeface="+mn-ea"/>
              <a:ea typeface="+mn-ea"/>
            </a:endParaRPr>
          </a:p>
        </p:txBody>
      </p:sp>
      <p:sp>
        <p:nvSpPr>
          <p:cNvPr id="5" name="コンテンツ プレースホルダー 2"/>
          <p:cNvSpPr txBox="1">
            <a:spLocks/>
          </p:cNvSpPr>
          <p:nvPr/>
        </p:nvSpPr>
        <p:spPr bwMode="auto">
          <a:xfrm>
            <a:off x="2683481" y="3710154"/>
            <a:ext cx="7833483" cy="3230583"/>
          </a:xfrm>
          <a:prstGeom prst="rect">
            <a:avLst/>
          </a:prstGeom>
          <a:noFill/>
          <a:ln>
            <a:headEnd/>
            <a:tailEnd/>
          </a:ln>
        </p:spPr>
        <p:style>
          <a:lnRef idx="2">
            <a:schemeClr val="accent1"/>
          </a:lnRef>
          <a:fillRef idx="1">
            <a:schemeClr val="lt1"/>
          </a:fillRef>
          <a:effectRef idx="0">
            <a:schemeClr val="accent1"/>
          </a:effectRef>
          <a:fontRef idx="minor">
            <a:schemeClr val="dk1"/>
          </a:fontRef>
        </p:style>
        <p:txBody>
          <a:bodyPr vert="horz" wrap="square" lIns="104251" tIns="52125" rIns="104251" bIns="52125" numCol="1" anchor="t" anchorCtr="0" compatLnSpc="1">
            <a:prstTxWarp prst="textNoShape">
              <a:avLst/>
            </a:prstTxWarp>
            <a:normAutofit/>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None/>
            </a:pPr>
            <a:r>
              <a:rPr lang="en-US" altLang="ja-JP" sz="2400" dirty="0"/>
              <a:t> </a:t>
            </a:r>
            <a:r>
              <a:rPr lang="en-US" altLang="ja-JP" sz="2400" dirty="0" smtClean="0"/>
              <a:t> Account </a:t>
            </a:r>
            <a:r>
              <a:rPr lang="en-US" altLang="ja-JP" sz="2400" dirty="0" err="1"/>
              <a:t>suzuki</a:t>
            </a:r>
            <a:r>
              <a:rPr lang="en-US" altLang="ja-JP" sz="2400" dirty="0"/>
              <a:t>; </a:t>
            </a:r>
            <a:r>
              <a:rPr lang="en-US" altLang="ja-JP" sz="2400" dirty="0">
                <a:solidFill>
                  <a:srgbClr val="FF0000"/>
                </a:solidFill>
              </a:rPr>
              <a:t>// </a:t>
            </a:r>
            <a:r>
              <a:rPr lang="ja-JP" altLang="en-US" sz="2400" dirty="0">
                <a:solidFill>
                  <a:srgbClr val="FF0000"/>
                </a:solidFill>
              </a:rPr>
              <a:t>鈴木さんの口座のオブジェクト</a:t>
            </a:r>
            <a:endParaRPr lang="en-US" altLang="ja-JP" sz="2400" dirty="0">
              <a:solidFill>
                <a:srgbClr val="FF0000"/>
              </a:solidFill>
            </a:endParaRPr>
          </a:p>
          <a:p>
            <a:pPr marL="0" indent="0">
              <a:buNone/>
            </a:pPr>
            <a:r>
              <a:rPr lang="en-US" altLang="ja-JP" sz="2400" dirty="0"/>
              <a:t>  Account </a:t>
            </a:r>
            <a:r>
              <a:rPr lang="en-US" altLang="ja-JP" sz="2400" dirty="0" err="1"/>
              <a:t>tanaka</a:t>
            </a:r>
            <a:r>
              <a:rPr lang="en-US" altLang="ja-JP" sz="2400" dirty="0"/>
              <a:t>; </a:t>
            </a:r>
            <a:r>
              <a:rPr lang="en-US" altLang="ja-JP" sz="2400" dirty="0">
                <a:solidFill>
                  <a:srgbClr val="FF0000"/>
                </a:solidFill>
              </a:rPr>
              <a:t>// </a:t>
            </a:r>
            <a:r>
              <a:rPr lang="ja-JP" altLang="en-US" sz="2400" dirty="0">
                <a:solidFill>
                  <a:srgbClr val="FF0000"/>
                </a:solidFill>
              </a:rPr>
              <a:t>田中さんの口座の</a:t>
            </a:r>
            <a:r>
              <a:rPr lang="ja-JP" altLang="en-US" sz="2400" dirty="0" smtClean="0">
                <a:solidFill>
                  <a:srgbClr val="FF0000"/>
                </a:solidFill>
              </a:rPr>
              <a:t>オブジェクト</a:t>
            </a:r>
            <a:endParaRPr lang="en-US" altLang="ja-JP" sz="2400" dirty="0" smtClean="0">
              <a:solidFill>
                <a:srgbClr val="FF0000"/>
              </a:solidFill>
            </a:endParaRPr>
          </a:p>
          <a:p>
            <a:pPr marL="0" indent="0">
              <a:buNone/>
            </a:pPr>
            <a:endParaRPr lang="en-US" altLang="ja-JP" sz="2400" dirty="0">
              <a:solidFill>
                <a:srgbClr val="FF0000"/>
              </a:solidFill>
            </a:endParaRPr>
          </a:p>
          <a:p>
            <a:pPr marL="0" indent="0">
              <a:buNone/>
            </a:pPr>
            <a:r>
              <a:rPr lang="en-US" altLang="ja-JP" sz="2400" dirty="0"/>
              <a:t> </a:t>
            </a:r>
            <a:r>
              <a:rPr lang="en-US" altLang="ja-JP" sz="2400" dirty="0" smtClean="0"/>
              <a:t> suzuki.name </a:t>
            </a:r>
            <a:r>
              <a:rPr lang="en-US" altLang="ja-JP" sz="2400" dirty="0"/>
              <a:t>= "</a:t>
            </a:r>
            <a:r>
              <a:rPr lang="ja-JP" altLang="en-US" sz="2400" dirty="0"/>
              <a:t>鈴木龍一</a:t>
            </a:r>
            <a:r>
              <a:rPr lang="en-US" altLang="ja-JP" sz="2400" dirty="0"/>
              <a:t>"; </a:t>
            </a:r>
            <a:r>
              <a:rPr lang="en-US" altLang="ja-JP" sz="2400" dirty="0">
                <a:solidFill>
                  <a:srgbClr val="FF0000"/>
                </a:solidFill>
              </a:rPr>
              <a:t>// </a:t>
            </a:r>
            <a:r>
              <a:rPr lang="ja-JP" altLang="en-US" sz="2400" dirty="0">
                <a:solidFill>
                  <a:srgbClr val="FF0000"/>
                </a:solidFill>
              </a:rPr>
              <a:t>鈴木さんの名前</a:t>
            </a:r>
          </a:p>
          <a:p>
            <a:pPr marL="0" indent="0">
              <a:buNone/>
            </a:pPr>
            <a:r>
              <a:rPr lang="ja-JP" altLang="en-US" sz="2400" dirty="0"/>
              <a:t>  </a:t>
            </a:r>
            <a:r>
              <a:rPr lang="en-US" altLang="ja-JP" sz="2400" dirty="0" err="1"/>
              <a:t>suzuki.balance</a:t>
            </a:r>
            <a:r>
              <a:rPr lang="en-US" altLang="ja-JP" sz="2400" dirty="0"/>
              <a:t> = 123000; </a:t>
            </a:r>
            <a:r>
              <a:rPr lang="en-US" altLang="ja-JP" sz="2400" dirty="0">
                <a:solidFill>
                  <a:srgbClr val="FF0000"/>
                </a:solidFill>
              </a:rPr>
              <a:t>// </a:t>
            </a:r>
            <a:r>
              <a:rPr lang="ja-JP" altLang="en-US" sz="2400" dirty="0">
                <a:solidFill>
                  <a:srgbClr val="FF0000"/>
                </a:solidFill>
              </a:rPr>
              <a:t>鈴木さんの残高</a:t>
            </a:r>
          </a:p>
          <a:p>
            <a:pPr marL="0" indent="0">
              <a:buNone/>
            </a:pPr>
            <a:r>
              <a:rPr lang="ja-JP" altLang="en-US" sz="2400" dirty="0"/>
              <a:t>  </a:t>
            </a:r>
            <a:r>
              <a:rPr lang="en-US" altLang="ja-JP" sz="2400" dirty="0"/>
              <a:t>tanaka.name = "</a:t>
            </a:r>
            <a:r>
              <a:rPr lang="ja-JP" altLang="en-US" sz="2400" dirty="0"/>
              <a:t>田中恵美</a:t>
            </a:r>
            <a:r>
              <a:rPr lang="en-US" altLang="ja-JP" sz="2400" dirty="0"/>
              <a:t>"; </a:t>
            </a:r>
            <a:r>
              <a:rPr lang="en-US" altLang="ja-JP" sz="2400" dirty="0">
                <a:solidFill>
                  <a:srgbClr val="FF0000"/>
                </a:solidFill>
              </a:rPr>
              <a:t>// </a:t>
            </a:r>
            <a:r>
              <a:rPr lang="ja-JP" altLang="en-US" sz="2400" dirty="0">
                <a:solidFill>
                  <a:srgbClr val="FF0000"/>
                </a:solidFill>
              </a:rPr>
              <a:t>田中さんの名前</a:t>
            </a:r>
          </a:p>
          <a:p>
            <a:pPr marL="0" indent="0">
              <a:buNone/>
            </a:pPr>
            <a:r>
              <a:rPr lang="ja-JP" altLang="en-US" sz="2400" dirty="0"/>
              <a:t>  </a:t>
            </a:r>
            <a:r>
              <a:rPr lang="en-US" altLang="ja-JP" sz="2400" dirty="0" err="1"/>
              <a:t>tanaka.balance</a:t>
            </a:r>
            <a:r>
              <a:rPr lang="en-US" altLang="ja-JP" sz="2400" dirty="0"/>
              <a:t> = 256000; </a:t>
            </a:r>
            <a:r>
              <a:rPr lang="en-US" altLang="ja-JP" sz="2400" dirty="0">
                <a:solidFill>
                  <a:srgbClr val="FF0000"/>
                </a:solidFill>
              </a:rPr>
              <a:t>// </a:t>
            </a:r>
            <a:r>
              <a:rPr lang="ja-JP" altLang="en-US" sz="2400" dirty="0">
                <a:solidFill>
                  <a:srgbClr val="FF0000"/>
                </a:solidFill>
              </a:rPr>
              <a:t>田中さんの</a:t>
            </a:r>
            <a:r>
              <a:rPr lang="ja-JP" altLang="en-US" sz="2400" dirty="0" smtClean="0">
                <a:solidFill>
                  <a:srgbClr val="FF0000"/>
                </a:solidFill>
              </a:rPr>
              <a:t>残高</a:t>
            </a:r>
            <a:endParaRPr lang="ja-JP" altLang="en-US" sz="2400" dirty="0">
              <a:solidFill>
                <a:srgbClr val="FF0000"/>
              </a:solidFill>
            </a:endParaRPr>
          </a:p>
        </p:txBody>
      </p:sp>
    </p:spTree>
    <p:extLst>
      <p:ext uri="{BB962C8B-B14F-4D97-AF65-F5344CB8AC3E}">
        <p14:creationId xmlns:p14="http://schemas.microsoft.com/office/powerpoint/2010/main" val="7531447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a:t>
            </a:r>
            <a:r>
              <a:rPr kumimoji="1" lang="en-US" altLang="ja-JP" dirty="0" smtClean="0"/>
              <a:t>class</a:t>
            </a:r>
            <a:r>
              <a:rPr kumimoji="1" lang="ja-JP" altLang="en-US" dirty="0" err="1" smtClean="0"/>
              <a:t>って</a:t>
            </a:r>
            <a:r>
              <a:rPr kumimoji="1" lang="ja-JP" altLang="en-US" dirty="0" smtClean="0"/>
              <a:t>実は構造体？</a:t>
            </a:r>
            <a:endParaRPr kumimoji="1" lang="ja-JP" altLang="en-US" dirty="0"/>
          </a:p>
        </p:txBody>
      </p:sp>
      <p:sp>
        <p:nvSpPr>
          <p:cNvPr id="3" name="コンテンツ プレースホルダー 2"/>
          <p:cNvSpPr>
            <a:spLocks noGrp="1"/>
          </p:cNvSpPr>
          <p:nvPr>
            <p:ph sz="quarter" idx="1"/>
          </p:nvPr>
        </p:nvSpPr>
        <p:spPr/>
        <p:txBody>
          <a:bodyPr/>
          <a:lstStyle/>
          <a:p>
            <a:r>
              <a:rPr kumimoji="1" lang="en-US" altLang="ja-JP" dirty="0" smtClean="0"/>
              <a:t>class</a:t>
            </a:r>
            <a:r>
              <a:rPr kumimoji="1" lang="ja-JP" altLang="en-US" dirty="0" smtClean="0"/>
              <a:t>を</a:t>
            </a:r>
            <a:r>
              <a:rPr kumimoji="1" lang="en-US" altLang="ja-JP" dirty="0" err="1" smtClean="0"/>
              <a:t>struct</a:t>
            </a:r>
            <a:r>
              <a:rPr kumimoji="1" lang="ja-JP" altLang="en-US" dirty="0" smtClean="0"/>
              <a:t>に変えても</a:t>
            </a:r>
            <a:r>
              <a:rPr kumimoji="1" lang="en-US" altLang="ja-JP" dirty="0" smtClean="0"/>
              <a:t/>
            </a:r>
            <a:br>
              <a:rPr kumimoji="1" lang="en-US" altLang="ja-JP" dirty="0" smtClean="0"/>
            </a:br>
            <a:r>
              <a:rPr kumimoji="1" lang="ja-JP" altLang="en-US" dirty="0" smtClean="0"/>
              <a:t>同じ事ができる</a:t>
            </a:r>
            <a:r>
              <a:rPr kumimoji="1" lang="en-US" altLang="ja-JP" dirty="0" smtClean="0"/>
              <a:t/>
            </a:r>
            <a:br>
              <a:rPr kumimoji="1" lang="en-US" altLang="ja-JP" dirty="0" smtClean="0"/>
            </a:br>
            <a:r>
              <a:rPr kumimoji="1" lang="ja-JP" altLang="en-US" dirty="0" smtClean="0"/>
              <a:t>（試してみよう！）</a:t>
            </a:r>
            <a:endParaRPr kumimoji="1" lang="en-US" altLang="ja-JP" dirty="0" smtClean="0"/>
          </a:p>
          <a:p>
            <a:endParaRPr lang="en-US" altLang="ja-JP" dirty="0" smtClean="0"/>
          </a:p>
          <a:p>
            <a:endParaRPr lang="en-US" altLang="ja-JP" dirty="0"/>
          </a:p>
          <a:p>
            <a:r>
              <a:rPr kumimoji="1" lang="en-US" altLang="ja-JP" dirty="0" smtClean="0"/>
              <a:t>C</a:t>
            </a:r>
            <a:r>
              <a:rPr kumimoji="1" lang="ja-JP" altLang="en-US" dirty="0" smtClean="0"/>
              <a:t>言語では、構造体を宣言するとき、</a:t>
            </a:r>
            <a:r>
              <a:rPr kumimoji="1" lang="en-US" altLang="ja-JP" dirty="0" smtClean="0"/>
              <a:t/>
            </a:r>
            <a:br>
              <a:rPr kumimoji="1" lang="en-US" altLang="ja-JP" dirty="0" smtClean="0"/>
            </a:br>
            <a:r>
              <a:rPr kumimoji="1" lang="en-US" altLang="ja-JP" dirty="0" err="1" smtClean="0"/>
              <a:t>struct</a:t>
            </a:r>
            <a:r>
              <a:rPr kumimoji="1" lang="en-US" altLang="ja-JP" dirty="0" smtClean="0"/>
              <a:t> Account </a:t>
            </a:r>
            <a:r>
              <a:rPr kumimoji="1" lang="en-US" altLang="ja-JP" dirty="0" err="1" smtClean="0"/>
              <a:t>suzuki</a:t>
            </a:r>
            <a:r>
              <a:rPr kumimoji="1" lang="en-US" altLang="ja-JP" dirty="0" smtClean="0"/>
              <a:t>;</a:t>
            </a:r>
            <a:br>
              <a:rPr kumimoji="1" lang="en-US" altLang="ja-JP" dirty="0" smtClean="0"/>
            </a:br>
            <a:r>
              <a:rPr kumimoji="1" lang="ja-JP" altLang="en-US" dirty="0" err="1" smtClean="0"/>
              <a:t>のように</a:t>
            </a:r>
            <a:r>
              <a:rPr kumimoji="1" lang="ja-JP" altLang="en-US" dirty="0" smtClean="0"/>
              <a:t>した</a:t>
            </a:r>
            <a:endParaRPr kumimoji="1" lang="en-US" altLang="ja-JP" dirty="0" smtClean="0"/>
          </a:p>
          <a:p>
            <a:r>
              <a:rPr lang="en-US" altLang="ja-JP" dirty="0" smtClean="0"/>
              <a:t>C++</a:t>
            </a:r>
            <a:r>
              <a:rPr lang="ja-JP" altLang="en-US" dirty="0" smtClean="0"/>
              <a:t>では、</a:t>
            </a:r>
            <a:r>
              <a:rPr lang="en-US" altLang="ja-JP" dirty="0" err="1" smtClean="0"/>
              <a:t>struct</a:t>
            </a:r>
            <a:r>
              <a:rPr lang="ja-JP" altLang="en-US" dirty="0" smtClean="0"/>
              <a:t>を省略して、</a:t>
            </a:r>
            <a:r>
              <a:rPr lang="en-US" altLang="ja-JP" dirty="0" smtClean="0"/>
              <a:t/>
            </a:r>
            <a:br>
              <a:rPr lang="en-US" altLang="ja-JP" dirty="0" smtClean="0"/>
            </a:br>
            <a:r>
              <a:rPr lang="en-US" altLang="ja-JP" dirty="0" smtClean="0"/>
              <a:t>Account </a:t>
            </a:r>
            <a:r>
              <a:rPr lang="en-US" altLang="ja-JP" dirty="0" err="1"/>
              <a:t>suzuki</a:t>
            </a:r>
            <a:r>
              <a:rPr lang="en-US" altLang="ja-JP" dirty="0"/>
              <a:t>;</a:t>
            </a:r>
            <a:br>
              <a:rPr lang="en-US" altLang="ja-JP" dirty="0"/>
            </a:br>
            <a:r>
              <a:rPr lang="ja-JP" altLang="en-US" dirty="0" smtClean="0"/>
              <a:t>とできる</a:t>
            </a:r>
            <a:endParaRPr lang="en-US" altLang="ja-JP" dirty="0" smtClean="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26</a:t>
            </a:fld>
            <a:endParaRPr lang="en-US"/>
          </a:p>
        </p:txBody>
      </p:sp>
      <p:sp>
        <p:nvSpPr>
          <p:cNvPr id="6" name="コンテンツ プレースホルダー 2"/>
          <p:cNvSpPr txBox="1">
            <a:spLocks/>
          </p:cNvSpPr>
          <p:nvPr/>
        </p:nvSpPr>
        <p:spPr bwMode="auto">
          <a:xfrm>
            <a:off x="6255496" y="1465593"/>
            <a:ext cx="3571630" cy="2368080"/>
          </a:xfrm>
          <a:prstGeom prst="rect">
            <a:avLst/>
          </a:prstGeom>
          <a:noFill/>
          <a:ln>
            <a:headEnd/>
            <a:tailEnd/>
          </a:ln>
        </p:spPr>
        <p:style>
          <a:lnRef idx="2">
            <a:schemeClr val="accent1"/>
          </a:lnRef>
          <a:fillRef idx="1">
            <a:schemeClr val="lt1"/>
          </a:fillRef>
          <a:effectRef idx="0">
            <a:schemeClr val="accent1"/>
          </a:effectRef>
          <a:fontRef idx="minor">
            <a:schemeClr val="dk1"/>
          </a:fontRef>
        </p:style>
        <p:txBody>
          <a:bodyPr vert="horz" wrap="square" lIns="104251" tIns="52125" rIns="104251" bIns="52125" numCol="1" anchor="t" anchorCtr="0" compatLnSpc="1">
            <a:prstTxWarp prst="textNoShape">
              <a:avLst/>
            </a:prstTxWarp>
            <a:normAutofit/>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Font typeface="Wingdings 3" pitchFamily="18" charset="2"/>
              <a:buNone/>
            </a:pPr>
            <a:r>
              <a:rPr lang="en-US" altLang="ja-JP" sz="2400" dirty="0" err="1" smtClean="0">
                <a:solidFill>
                  <a:srgbClr val="FF0000"/>
                </a:solidFill>
              </a:rPr>
              <a:t>struct</a:t>
            </a:r>
            <a:r>
              <a:rPr lang="en-US" altLang="ja-JP" sz="2400" dirty="0" smtClean="0">
                <a:solidFill>
                  <a:srgbClr val="FF0000"/>
                </a:solidFill>
              </a:rPr>
              <a:t> </a:t>
            </a:r>
            <a:r>
              <a:rPr lang="en-US" altLang="ja-JP" sz="2400" dirty="0" smtClean="0"/>
              <a:t>Account {</a:t>
            </a:r>
          </a:p>
          <a:p>
            <a:pPr marL="0" indent="0">
              <a:buFont typeface="Wingdings 3" pitchFamily="18" charset="2"/>
              <a:buNone/>
            </a:pPr>
            <a:r>
              <a:rPr lang="en-US" altLang="ja-JP" sz="2400" dirty="0" smtClean="0"/>
              <a:t>public:</a:t>
            </a:r>
          </a:p>
          <a:p>
            <a:pPr marL="0" indent="0">
              <a:buFont typeface="Wingdings 3" pitchFamily="18" charset="2"/>
              <a:buNone/>
            </a:pPr>
            <a:r>
              <a:rPr lang="en-US" altLang="ja-JP" sz="2400" dirty="0" smtClean="0"/>
              <a:t>  string name; </a:t>
            </a:r>
            <a:r>
              <a:rPr lang="en-US" altLang="ja-JP" sz="2400" dirty="0" smtClean="0">
                <a:solidFill>
                  <a:srgbClr val="FF0000"/>
                </a:solidFill>
              </a:rPr>
              <a:t>// </a:t>
            </a:r>
            <a:r>
              <a:rPr lang="ja-JP" altLang="en-US" sz="2400" dirty="0" smtClean="0">
                <a:solidFill>
                  <a:srgbClr val="FF0000"/>
                </a:solidFill>
              </a:rPr>
              <a:t>名前</a:t>
            </a:r>
          </a:p>
          <a:p>
            <a:pPr marL="0" indent="0">
              <a:buFont typeface="Wingdings 3" pitchFamily="18" charset="2"/>
              <a:buNone/>
            </a:pPr>
            <a:r>
              <a:rPr lang="ja-JP" altLang="en-US" sz="2400" dirty="0" smtClean="0"/>
              <a:t>  </a:t>
            </a:r>
            <a:r>
              <a:rPr lang="en-US" altLang="ja-JP" sz="2400" dirty="0" err="1" smtClean="0"/>
              <a:t>int</a:t>
            </a:r>
            <a:r>
              <a:rPr lang="en-US" altLang="ja-JP" sz="2400" dirty="0" smtClean="0"/>
              <a:t> balance; </a:t>
            </a:r>
            <a:r>
              <a:rPr lang="en-US" altLang="ja-JP" sz="2400" dirty="0" smtClean="0">
                <a:solidFill>
                  <a:srgbClr val="FF0000"/>
                </a:solidFill>
              </a:rPr>
              <a:t>// </a:t>
            </a:r>
            <a:r>
              <a:rPr lang="ja-JP" altLang="en-US" sz="2400" dirty="0" smtClean="0">
                <a:solidFill>
                  <a:srgbClr val="FF0000"/>
                </a:solidFill>
              </a:rPr>
              <a:t>残高</a:t>
            </a:r>
          </a:p>
          <a:p>
            <a:pPr marL="0" indent="0">
              <a:buFont typeface="Wingdings 3" pitchFamily="18" charset="2"/>
              <a:buNone/>
            </a:pPr>
            <a:r>
              <a:rPr lang="en-US" altLang="ja-JP" sz="2400" dirty="0" smtClean="0"/>
              <a:t>};</a:t>
            </a:r>
          </a:p>
        </p:txBody>
      </p:sp>
    </p:spTree>
    <p:extLst>
      <p:ext uri="{BB962C8B-B14F-4D97-AF65-F5344CB8AC3E}">
        <p14:creationId xmlns:p14="http://schemas.microsoft.com/office/powerpoint/2010/main" val="3189221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残高照会プログラム</a:t>
            </a:r>
            <a:r>
              <a:rPr kumimoji="1" lang="en-US" altLang="ja-JP" dirty="0" smtClean="0"/>
              <a:t/>
            </a:r>
            <a:br>
              <a:rPr kumimoji="1" lang="en-US" altLang="ja-JP" dirty="0" smtClean="0"/>
            </a:br>
            <a:r>
              <a:rPr kumimoji="1" lang="ja-JP" altLang="en-US" dirty="0" smtClean="0"/>
              <a:t>（メンバ関数を使う場合）</a:t>
            </a:r>
            <a:endParaRPr kumimoji="1" lang="ja-JP" altLang="en-US" dirty="0"/>
          </a:p>
        </p:txBody>
      </p:sp>
      <p:sp>
        <p:nvSpPr>
          <p:cNvPr id="3" name="コンテンツ プレースホルダー 2"/>
          <p:cNvSpPr>
            <a:spLocks noGrp="1"/>
          </p:cNvSpPr>
          <p:nvPr>
            <p:ph sz="quarter" idx="1"/>
          </p:nvPr>
        </p:nvSpPr>
        <p:spPr>
          <a:xfrm>
            <a:off x="534670" y="1344228"/>
            <a:ext cx="4970780" cy="5606334"/>
          </a:xfrm>
          <a:ln>
            <a:solidFill>
              <a:schemeClr val="tx1"/>
            </a:solidFill>
          </a:ln>
        </p:spPr>
        <p:txBody>
          <a:bodyPr>
            <a:normAutofit fontScale="92500" lnSpcReduction="10000"/>
          </a:bodyPr>
          <a:lstStyle/>
          <a:p>
            <a:pPr marL="0" indent="0">
              <a:buNone/>
            </a:pPr>
            <a:r>
              <a:rPr lang="en-US" altLang="ja-JP" sz="2000" dirty="0"/>
              <a:t>#include &lt;string&gt;</a:t>
            </a:r>
          </a:p>
          <a:p>
            <a:pPr marL="0" indent="0">
              <a:buNone/>
            </a:pPr>
            <a:r>
              <a:rPr lang="en-US" altLang="ja-JP" sz="2000" dirty="0"/>
              <a:t>#include &lt;</a:t>
            </a:r>
            <a:r>
              <a:rPr lang="en-US" altLang="ja-JP" sz="2000" dirty="0" err="1"/>
              <a:t>iostream</a:t>
            </a:r>
            <a:r>
              <a:rPr lang="en-US" altLang="ja-JP" sz="2000" dirty="0"/>
              <a:t>&gt;</a:t>
            </a:r>
          </a:p>
          <a:p>
            <a:pPr marL="0" indent="0">
              <a:buNone/>
            </a:pPr>
            <a:r>
              <a:rPr lang="en-US" altLang="ja-JP" sz="2000" dirty="0"/>
              <a:t>using namespace </a:t>
            </a:r>
            <a:r>
              <a:rPr lang="en-US" altLang="ja-JP" sz="2000" dirty="0" err="1"/>
              <a:t>std</a:t>
            </a:r>
            <a:r>
              <a:rPr lang="en-US" altLang="ja-JP" sz="2000" dirty="0"/>
              <a:t>;</a:t>
            </a:r>
          </a:p>
          <a:p>
            <a:pPr marL="0" indent="0">
              <a:buNone/>
            </a:pPr>
            <a:endParaRPr lang="en-US" altLang="ja-JP" sz="2000" dirty="0"/>
          </a:p>
          <a:p>
            <a:pPr marL="0" indent="0">
              <a:buNone/>
            </a:pPr>
            <a:r>
              <a:rPr lang="en-US" altLang="ja-JP" sz="2000" dirty="0"/>
              <a:t>class Account {</a:t>
            </a:r>
          </a:p>
          <a:p>
            <a:pPr marL="0" indent="0">
              <a:buNone/>
            </a:pPr>
            <a:r>
              <a:rPr lang="en-US" altLang="ja-JP" sz="2000" dirty="0"/>
              <a:t>private:</a:t>
            </a:r>
          </a:p>
          <a:p>
            <a:pPr marL="0" indent="0">
              <a:buNone/>
            </a:pPr>
            <a:r>
              <a:rPr lang="en-US" altLang="ja-JP" sz="2000" dirty="0"/>
              <a:t>  string name; </a:t>
            </a:r>
            <a:r>
              <a:rPr lang="en-US" altLang="ja-JP" sz="2000" dirty="0">
                <a:solidFill>
                  <a:srgbClr val="FF0000"/>
                </a:solidFill>
              </a:rPr>
              <a:t>// </a:t>
            </a:r>
            <a:r>
              <a:rPr lang="ja-JP" altLang="en-US" sz="2000" dirty="0">
                <a:solidFill>
                  <a:srgbClr val="FF0000"/>
                </a:solidFill>
              </a:rPr>
              <a:t>名前</a:t>
            </a:r>
          </a:p>
          <a:p>
            <a:pPr marL="0" indent="0">
              <a:buNone/>
            </a:pPr>
            <a:r>
              <a:rPr lang="ja-JP" altLang="en-US" sz="2000" dirty="0"/>
              <a:t>  </a:t>
            </a:r>
            <a:r>
              <a:rPr lang="en-US" altLang="ja-JP" sz="2000" dirty="0" err="1"/>
              <a:t>int</a:t>
            </a:r>
            <a:r>
              <a:rPr lang="en-US" altLang="ja-JP" sz="2000" dirty="0"/>
              <a:t> balance; </a:t>
            </a:r>
            <a:r>
              <a:rPr lang="en-US" altLang="ja-JP" sz="2000" dirty="0">
                <a:solidFill>
                  <a:srgbClr val="FF0000"/>
                </a:solidFill>
              </a:rPr>
              <a:t>// </a:t>
            </a:r>
            <a:r>
              <a:rPr lang="ja-JP" altLang="en-US" sz="2000" dirty="0">
                <a:solidFill>
                  <a:srgbClr val="FF0000"/>
                </a:solidFill>
              </a:rPr>
              <a:t>残高</a:t>
            </a:r>
          </a:p>
          <a:p>
            <a:pPr marL="0" indent="0">
              <a:buNone/>
            </a:pPr>
            <a:endParaRPr lang="ja-JP" altLang="en-US" sz="2000" dirty="0"/>
          </a:p>
          <a:p>
            <a:pPr marL="0" indent="0">
              <a:buNone/>
            </a:pPr>
            <a:r>
              <a:rPr lang="en-US" altLang="ja-JP" sz="2000" dirty="0"/>
              <a:t>public:</a:t>
            </a:r>
          </a:p>
          <a:p>
            <a:pPr marL="0" indent="0">
              <a:buNone/>
            </a:pPr>
            <a:r>
              <a:rPr lang="en-US" altLang="ja-JP" sz="2000" dirty="0"/>
              <a:t>  </a:t>
            </a:r>
            <a:r>
              <a:rPr lang="en-US" altLang="ja-JP" sz="2000" dirty="0">
                <a:solidFill>
                  <a:srgbClr val="FF0000"/>
                </a:solidFill>
              </a:rPr>
              <a:t>// </a:t>
            </a:r>
            <a:r>
              <a:rPr lang="ja-JP" altLang="en-US" sz="2000" dirty="0">
                <a:solidFill>
                  <a:srgbClr val="FF0000"/>
                </a:solidFill>
              </a:rPr>
              <a:t>コンストラクタ  </a:t>
            </a:r>
          </a:p>
          <a:p>
            <a:pPr marL="0" indent="0">
              <a:buNone/>
            </a:pPr>
            <a:r>
              <a:rPr lang="ja-JP" altLang="en-US" sz="2000" dirty="0"/>
              <a:t>  </a:t>
            </a:r>
            <a:r>
              <a:rPr lang="en-US" altLang="ja-JP" sz="2000" dirty="0"/>
              <a:t>Account(string _name, </a:t>
            </a:r>
            <a:r>
              <a:rPr lang="en-US" altLang="ja-JP" sz="2000" dirty="0" err="1"/>
              <a:t>int</a:t>
            </a:r>
            <a:r>
              <a:rPr lang="en-US" altLang="ja-JP" sz="2000" dirty="0"/>
              <a:t> _balance) {</a:t>
            </a:r>
          </a:p>
          <a:p>
            <a:pPr marL="0" indent="0">
              <a:buNone/>
            </a:pPr>
            <a:r>
              <a:rPr lang="en-US" altLang="ja-JP" sz="2000" dirty="0"/>
              <a:t>    name = _name; </a:t>
            </a:r>
            <a:r>
              <a:rPr lang="en-US" altLang="ja-JP" sz="2000" dirty="0">
                <a:solidFill>
                  <a:srgbClr val="FF0000"/>
                </a:solidFill>
              </a:rPr>
              <a:t>// </a:t>
            </a:r>
            <a:r>
              <a:rPr lang="ja-JP" altLang="en-US" sz="2000" dirty="0">
                <a:solidFill>
                  <a:srgbClr val="FF0000"/>
                </a:solidFill>
              </a:rPr>
              <a:t>名前を初期化</a:t>
            </a:r>
          </a:p>
          <a:p>
            <a:pPr marL="0" indent="0">
              <a:buNone/>
            </a:pPr>
            <a:r>
              <a:rPr lang="ja-JP" altLang="en-US" sz="2000" dirty="0"/>
              <a:t>    </a:t>
            </a:r>
            <a:r>
              <a:rPr lang="en-US" altLang="ja-JP" sz="2000" dirty="0"/>
              <a:t>balance = _balance; </a:t>
            </a:r>
            <a:r>
              <a:rPr lang="en-US" altLang="ja-JP" sz="2000" dirty="0">
                <a:solidFill>
                  <a:srgbClr val="FF0000"/>
                </a:solidFill>
              </a:rPr>
              <a:t>// </a:t>
            </a:r>
            <a:r>
              <a:rPr lang="ja-JP" altLang="en-US" sz="2000" dirty="0">
                <a:solidFill>
                  <a:srgbClr val="FF0000"/>
                </a:solidFill>
              </a:rPr>
              <a:t>残高を初期化</a:t>
            </a:r>
          </a:p>
          <a:p>
            <a:pPr marL="0" indent="0">
              <a:buNone/>
            </a:pPr>
            <a:r>
              <a:rPr lang="ja-JP" altLang="en-US" sz="2000" dirty="0"/>
              <a:t>  </a:t>
            </a:r>
            <a:r>
              <a:rPr lang="en-US" altLang="ja-JP" sz="2000" dirty="0"/>
              <a:t>}</a:t>
            </a:r>
          </a:p>
          <a:p>
            <a:pPr marL="0" indent="0">
              <a:buNone/>
            </a:pPr>
            <a:endParaRPr lang="en-US" altLang="ja-JP" sz="2000"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27</a:t>
            </a:fld>
            <a:endParaRPr lang="en-US"/>
          </a:p>
        </p:txBody>
      </p:sp>
      <p:sp>
        <p:nvSpPr>
          <p:cNvPr id="6" name="コンテンツ プレースホルダー 2"/>
          <p:cNvSpPr txBox="1">
            <a:spLocks/>
          </p:cNvSpPr>
          <p:nvPr/>
        </p:nvSpPr>
        <p:spPr bwMode="auto">
          <a:xfrm>
            <a:off x="5695950" y="1344228"/>
            <a:ext cx="4462467" cy="5606334"/>
          </a:xfrm>
          <a:prstGeom prst="rect">
            <a:avLst/>
          </a:prstGeom>
          <a:noFill/>
          <a:ln w="9525">
            <a:solidFill>
              <a:schemeClr val="tx1"/>
            </a:solidFill>
            <a:miter lim="800000"/>
            <a:headEnd/>
            <a:tailEnd/>
          </a:ln>
        </p:spPr>
        <p:txBody>
          <a:bodyPr vert="horz" wrap="square" lIns="104251" tIns="52125" rIns="104251" bIns="52125" numCol="1" anchor="t" anchorCtr="0" compatLnSpc="1">
            <a:prstTxWarp prst="textNoShape">
              <a:avLst/>
            </a:prstTxWarp>
            <a:normAutofit fontScale="77500" lnSpcReduction="20000"/>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None/>
            </a:pPr>
            <a:r>
              <a:rPr lang="en-US" altLang="ja-JP" sz="2400" dirty="0"/>
              <a:t> </a:t>
            </a:r>
            <a:r>
              <a:rPr lang="en-US" altLang="ja-JP" sz="2400" dirty="0">
                <a:solidFill>
                  <a:srgbClr val="FF0000"/>
                </a:solidFill>
              </a:rPr>
              <a:t>// </a:t>
            </a:r>
            <a:r>
              <a:rPr lang="ja-JP" altLang="en-US" sz="2400" dirty="0">
                <a:solidFill>
                  <a:srgbClr val="FF0000"/>
                </a:solidFill>
              </a:rPr>
              <a:t>名前を調べる</a:t>
            </a:r>
          </a:p>
          <a:p>
            <a:pPr marL="0" indent="0">
              <a:buNone/>
            </a:pPr>
            <a:r>
              <a:rPr lang="ja-JP" altLang="en-US" sz="2400" dirty="0"/>
              <a:t>  </a:t>
            </a:r>
            <a:r>
              <a:rPr lang="en-US" altLang="ja-JP" sz="2400" dirty="0"/>
              <a:t>string </a:t>
            </a:r>
            <a:r>
              <a:rPr lang="en-US" altLang="ja-JP" sz="2400" dirty="0" err="1"/>
              <a:t>get_name</a:t>
            </a:r>
            <a:r>
              <a:rPr lang="en-US" altLang="ja-JP" sz="2400" dirty="0"/>
              <a:t>() {</a:t>
            </a:r>
          </a:p>
          <a:p>
            <a:pPr marL="0" indent="0">
              <a:buNone/>
            </a:pPr>
            <a:r>
              <a:rPr lang="en-US" altLang="ja-JP" sz="2400" dirty="0"/>
              <a:t>    return name;</a:t>
            </a:r>
          </a:p>
          <a:p>
            <a:pPr marL="0" indent="0">
              <a:buNone/>
            </a:pPr>
            <a:r>
              <a:rPr lang="en-US" altLang="ja-JP" sz="2400" dirty="0"/>
              <a:t>  </a:t>
            </a:r>
            <a:r>
              <a:rPr lang="en-US" altLang="ja-JP" sz="2400" dirty="0" smtClean="0"/>
              <a:t>}</a:t>
            </a:r>
          </a:p>
          <a:p>
            <a:pPr marL="0" indent="0">
              <a:buNone/>
            </a:pPr>
            <a:r>
              <a:rPr lang="en-US" altLang="ja-JP" sz="2400" dirty="0" smtClean="0"/>
              <a:t> </a:t>
            </a:r>
            <a:r>
              <a:rPr lang="en-US" altLang="ja-JP" sz="2400" dirty="0">
                <a:solidFill>
                  <a:srgbClr val="FF0000"/>
                </a:solidFill>
              </a:rPr>
              <a:t>// </a:t>
            </a:r>
            <a:r>
              <a:rPr lang="ja-JP" altLang="en-US" sz="2400" dirty="0">
                <a:solidFill>
                  <a:srgbClr val="FF0000"/>
                </a:solidFill>
              </a:rPr>
              <a:t>残高を調べる</a:t>
            </a:r>
          </a:p>
          <a:p>
            <a:pPr marL="0" indent="0">
              <a:buNone/>
            </a:pPr>
            <a:r>
              <a:rPr lang="ja-JP" altLang="en-US" sz="2400" dirty="0"/>
              <a:t>  </a:t>
            </a:r>
            <a:r>
              <a:rPr lang="en-US" altLang="ja-JP" sz="2400" dirty="0" err="1"/>
              <a:t>int</a:t>
            </a:r>
            <a:r>
              <a:rPr lang="en-US" altLang="ja-JP" sz="2400" dirty="0"/>
              <a:t> </a:t>
            </a:r>
            <a:r>
              <a:rPr lang="en-US" altLang="ja-JP" sz="2400" dirty="0" err="1"/>
              <a:t>get_balance</a:t>
            </a:r>
            <a:r>
              <a:rPr lang="en-US" altLang="ja-JP" sz="2400" dirty="0"/>
              <a:t>() {</a:t>
            </a:r>
          </a:p>
          <a:p>
            <a:pPr marL="0" indent="0">
              <a:buNone/>
            </a:pPr>
            <a:r>
              <a:rPr lang="en-US" altLang="ja-JP" sz="2400" dirty="0"/>
              <a:t>    return balance;</a:t>
            </a:r>
          </a:p>
          <a:p>
            <a:pPr marL="0" indent="0">
              <a:buNone/>
            </a:pPr>
            <a:r>
              <a:rPr lang="en-US" altLang="ja-JP" sz="2400" dirty="0"/>
              <a:t>  }</a:t>
            </a:r>
          </a:p>
          <a:p>
            <a:pPr marL="0" indent="0">
              <a:buNone/>
            </a:pPr>
            <a:r>
              <a:rPr lang="en-US" altLang="ja-JP" sz="2400" dirty="0"/>
              <a:t>  </a:t>
            </a:r>
            <a:r>
              <a:rPr lang="en-US" altLang="ja-JP" sz="2400" dirty="0">
                <a:solidFill>
                  <a:srgbClr val="FF0000"/>
                </a:solidFill>
              </a:rPr>
              <a:t>// </a:t>
            </a:r>
            <a:r>
              <a:rPr lang="ja-JP" altLang="en-US" sz="2400" dirty="0">
                <a:solidFill>
                  <a:srgbClr val="FF0000"/>
                </a:solidFill>
              </a:rPr>
              <a:t>預ける</a:t>
            </a:r>
          </a:p>
          <a:p>
            <a:pPr marL="0" indent="0">
              <a:buNone/>
            </a:pPr>
            <a:r>
              <a:rPr lang="ja-JP" altLang="en-US" sz="2400" dirty="0"/>
              <a:t>  </a:t>
            </a:r>
            <a:r>
              <a:rPr lang="en-US" altLang="ja-JP" sz="2400" dirty="0"/>
              <a:t>void deposit(</a:t>
            </a:r>
            <a:r>
              <a:rPr lang="en-US" altLang="ja-JP" sz="2400" dirty="0" err="1"/>
              <a:t>int</a:t>
            </a:r>
            <a:r>
              <a:rPr lang="en-US" altLang="ja-JP" sz="2400" dirty="0"/>
              <a:t> </a:t>
            </a:r>
            <a:r>
              <a:rPr lang="en-US" altLang="ja-JP" sz="2400" dirty="0" err="1"/>
              <a:t>amnt</a:t>
            </a:r>
            <a:r>
              <a:rPr lang="en-US" altLang="ja-JP" sz="2400" dirty="0"/>
              <a:t>) {</a:t>
            </a:r>
          </a:p>
          <a:p>
            <a:pPr marL="0" indent="0">
              <a:buNone/>
            </a:pPr>
            <a:r>
              <a:rPr lang="en-US" altLang="ja-JP" sz="2400" dirty="0"/>
              <a:t>    balance += </a:t>
            </a:r>
            <a:r>
              <a:rPr lang="en-US" altLang="ja-JP" sz="2400" dirty="0" err="1"/>
              <a:t>amnt</a:t>
            </a:r>
            <a:r>
              <a:rPr lang="en-US" altLang="ja-JP" sz="2400" dirty="0"/>
              <a:t>;</a:t>
            </a:r>
          </a:p>
          <a:p>
            <a:pPr marL="0" indent="0">
              <a:buNone/>
            </a:pPr>
            <a:r>
              <a:rPr lang="en-US" altLang="ja-JP" sz="2400" dirty="0"/>
              <a:t>  }</a:t>
            </a:r>
          </a:p>
          <a:p>
            <a:pPr marL="0" indent="0">
              <a:buNone/>
            </a:pPr>
            <a:r>
              <a:rPr lang="en-US" altLang="ja-JP" sz="2400" dirty="0"/>
              <a:t>  </a:t>
            </a:r>
            <a:r>
              <a:rPr lang="en-US" altLang="ja-JP" sz="2400" dirty="0">
                <a:solidFill>
                  <a:srgbClr val="FF0000"/>
                </a:solidFill>
              </a:rPr>
              <a:t>// </a:t>
            </a:r>
            <a:r>
              <a:rPr lang="ja-JP" altLang="en-US" sz="2400" dirty="0">
                <a:solidFill>
                  <a:srgbClr val="FF0000"/>
                </a:solidFill>
              </a:rPr>
              <a:t>おろす</a:t>
            </a:r>
          </a:p>
          <a:p>
            <a:pPr marL="0" indent="0">
              <a:buNone/>
            </a:pPr>
            <a:r>
              <a:rPr lang="ja-JP" altLang="en-US" sz="2400" dirty="0"/>
              <a:t>  </a:t>
            </a:r>
            <a:r>
              <a:rPr lang="en-US" altLang="ja-JP" sz="2400" dirty="0"/>
              <a:t>void withdraw(</a:t>
            </a:r>
            <a:r>
              <a:rPr lang="en-US" altLang="ja-JP" sz="2400" dirty="0" err="1"/>
              <a:t>int</a:t>
            </a:r>
            <a:r>
              <a:rPr lang="en-US" altLang="ja-JP" sz="2400" dirty="0"/>
              <a:t> </a:t>
            </a:r>
            <a:r>
              <a:rPr lang="en-US" altLang="ja-JP" sz="2400" dirty="0" err="1"/>
              <a:t>amnt</a:t>
            </a:r>
            <a:r>
              <a:rPr lang="en-US" altLang="ja-JP" sz="2400" dirty="0"/>
              <a:t>) {</a:t>
            </a:r>
          </a:p>
          <a:p>
            <a:pPr marL="0" indent="0">
              <a:buNone/>
            </a:pPr>
            <a:r>
              <a:rPr lang="en-US" altLang="ja-JP" sz="2400" dirty="0"/>
              <a:t>    balance -= </a:t>
            </a:r>
            <a:r>
              <a:rPr lang="en-US" altLang="ja-JP" sz="2400" dirty="0" err="1"/>
              <a:t>amnt</a:t>
            </a:r>
            <a:r>
              <a:rPr lang="en-US" altLang="ja-JP" sz="2400" dirty="0"/>
              <a:t>;</a:t>
            </a:r>
          </a:p>
          <a:p>
            <a:pPr marL="0" indent="0">
              <a:buNone/>
            </a:pPr>
            <a:r>
              <a:rPr lang="en-US" altLang="ja-JP" sz="2400" dirty="0"/>
              <a:t>  }</a:t>
            </a:r>
          </a:p>
          <a:p>
            <a:pPr marL="0" indent="0">
              <a:buNone/>
            </a:pPr>
            <a:r>
              <a:rPr lang="en-US" altLang="ja-JP" sz="2400" dirty="0"/>
              <a:t>};</a:t>
            </a:r>
          </a:p>
        </p:txBody>
      </p:sp>
      <p:sp>
        <p:nvSpPr>
          <p:cNvPr id="7" name="角丸四角形吹き出し 6"/>
          <p:cNvSpPr/>
          <p:nvPr/>
        </p:nvSpPr>
        <p:spPr>
          <a:xfrm>
            <a:off x="6174873" y="372176"/>
            <a:ext cx="4044677" cy="684397"/>
          </a:xfrm>
          <a:prstGeom prst="wedgeRoundRectCallout">
            <a:avLst>
              <a:gd name="adj1" fmla="val -29432"/>
              <a:gd name="adj2" fmla="val 9200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a:t>ex3_w_class2.cc</a:t>
            </a:r>
            <a:endParaRPr kumimoji="1" lang="ja-JP" altLang="en-US" dirty="0"/>
          </a:p>
        </p:txBody>
      </p:sp>
    </p:spTree>
    <p:extLst>
      <p:ext uri="{BB962C8B-B14F-4D97-AF65-F5344CB8AC3E}">
        <p14:creationId xmlns:p14="http://schemas.microsoft.com/office/powerpoint/2010/main" val="17883840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残高照会プログラム</a:t>
            </a:r>
            <a:r>
              <a:rPr lang="en-US" altLang="ja-JP" dirty="0"/>
              <a:t/>
            </a:r>
            <a:br>
              <a:rPr lang="en-US" altLang="ja-JP" dirty="0"/>
            </a:br>
            <a:r>
              <a:rPr lang="ja-JP" altLang="en-US" dirty="0"/>
              <a:t>（メンバ関数を使う場合）</a:t>
            </a:r>
            <a:endParaRPr kumimoji="1" lang="ja-JP" altLang="en-US" dirty="0"/>
          </a:p>
        </p:txBody>
      </p:sp>
      <p:sp>
        <p:nvSpPr>
          <p:cNvPr id="3" name="コンテンツ プレースホルダー 2"/>
          <p:cNvSpPr>
            <a:spLocks noGrp="1"/>
          </p:cNvSpPr>
          <p:nvPr>
            <p:ph sz="quarter" idx="1"/>
          </p:nvPr>
        </p:nvSpPr>
        <p:spPr>
          <a:xfrm>
            <a:off x="534670" y="1344228"/>
            <a:ext cx="9623746" cy="5606334"/>
          </a:xfrm>
          <a:ln>
            <a:solidFill>
              <a:schemeClr val="tx1"/>
            </a:solidFill>
          </a:ln>
        </p:spPr>
        <p:txBody>
          <a:bodyPr>
            <a:normAutofit/>
          </a:bodyPr>
          <a:lstStyle/>
          <a:p>
            <a:pPr marL="0" indent="0">
              <a:buNone/>
            </a:pPr>
            <a:r>
              <a:rPr lang="en-US" altLang="ja-JP" sz="2000" dirty="0" err="1" smtClean="0"/>
              <a:t>int</a:t>
            </a:r>
            <a:r>
              <a:rPr lang="en-US" altLang="ja-JP" sz="2000" dirty="0" smtClean="0"/>
              <a:t> </a:t>
            </a:r>
            <a:r>
              <a:rPr lang="en-US" altLang="ja-JP" sz="2000" dirty="0"/>
              <a:t>main() {</a:t>
            </a:r>
          </a:p>
          <a:p>
            <a:pPr marL="0" indent="0">
              <a:buNone/>
            </a:pPr>
            <a:r>
              <a:rPr lang="en-US" altLang="ja-JP" sz="2000" dirty="0"/>
              <a:t>  Account </a:t>
            </a:r>
            <a:r>
              <a:rPr lang="en-US" altLang="ja-JP" sz="2000" dirty="0" err="1"/>
              <a:t>suzuki</a:t>
            </a:r>
            <a:r>
              <a:rPr lang="en-US" altLang="ja-JP" sz="2000" dirty="0" smtClean="0"/>
              <a:t>(“</a:t>
            </a:r>
            <a:r>
              <a:rPr lang="ja-JP" altLang="en-US" sz="2000" dirty="0" smtClean="0"/>
              <a:t>鈴木龍一</a:t>
            </a:r>
            <a:r>
              <a:rPr lang="en-US" altLang="ja-JP" sz="2000" dirty="0" smtClean="0"/>
              <a:t>”, </a:t>
            </a:r>
            <a:r>
              <a:rPr lang="en-US" altLang="ja-JP" sz="2000" dirty="0"/>
              <a:t>123000); </a:t>
            </a:r>
            <a:r>
              <a:rPr lang="en-US" altLang="ja-JP" sz="2000" dirty="0">
                <a:solidFill>
                  <a:srgbClr val="FF0000"/>
                </a:solidFill>
              </a:rPr>
              <a:t>// </a:t>
            </a:r>
            <a:r>
              <a:rPr lang="ja-JP" altLang="en-US" sz="2000" dirty="0">
                <a:solidFill>
                  <a:srgbClr val="FF0000"/>
                </a:solidFill>
              </a:rPr>
              <a:t>鈴木さんの口座の</a:t>
            </a:r>
            <a:r>
              <a:rPr lang="ja-JP" altLang="en-US" sz="2000" dirty="0" smtClean="0">
                <a:solidFill>
                  <a:srgbClr val="FF0000"/>
                </a:solidFill>
              </a:rPr>
              <a:t>オブジェクト作成</a:t>
            </a:r>
            <a:endParaRPr lang="ja-JP" altLang="en-US" sz="2000" dirty="0">
              <a:solidFill>
                <a:srgbClr val="FF0000"/>
              </a:solidFill>
            </a:endParaRPr>
          </a:p>
          <a:p>
            <a:pPr marL="0" indent="0">
              <a:buNone/>
            </a:pPr>
            <a:r>
              <a:rPr lang="ja-JP" altLang="en-US" sz="2000" dirty="0"/>
              <a:t>  </a:t>
            </a:r>
            <a:r>
              <a:rPr lang="en-US" altLang="ja-JP" sz="2000" dirty="0"/>
              <a:t>Account </a:t>
            </a:r>
            <a:r>
              <a:rPr lang="en-US" altLang="ja-JP" sz="2000" dirty="0" err="1"/>
              <a:t>tanaka</a:t>
            </a:r>
            <a:r>
              <a:rPr lang="en-US" altLang="ja-JP" sz="2000" dirty="0"/>
              <a:t>("</a:t>
            </a:r>
            <a:r>
              <a:rPr lang="ja-JP" altLang="en-US" sz="2000" dirty="0"/>
              <a:t>田中恵美</a:t>
            </a:r>
            <a:r>
              <a:rPr lang="en-US" altLang="ja-JP" sz="2000" dirty="0"/>
              <a:t>", 256000); </a:t>
            </a:r>
            <a:r>
              <a:rPr lang="en-US" altLang="ja-JP" sz="2000" dirty="0">
                <a:solidFill>
                  <a:srgbClr val="FF0000"/>
                </a:solidFill>
              </a:rPr>
              <a:t>// </a:t>
            </a:r>
            <a:r>
              <a:rPr lang="ja-JP" altLang="en-US" sz="2000" dirty="0">
                <a:solidFill>
                  <a:srgbClr val="FF0000"/>
                </a:solidFill>
              </a:rPr>
              <a:t>田中さんの口座の</a:t>
            </a:r>
            <a:r>
              <a:rPr lang="ja-JP" altLang="en-US" sz="2000" dirty="0" smtClean="0">
                <a:solidFill>
                  <a:srgbClr val="FF0000"/>
                </a:solidFill>
              </a:rPr>
              <a:t>オブジェクト</a:t>
            </a:r>
            <a:r>
              <a:rPr lang="ja-JP" altLang="en-US" sz="2000" dirty="0">
                <a:solidFill>
                  <a:srgbClr val="FF0000"/>
                </a:solidFill>
              </a:rPr>
              <a:t>作成</a:t>
            </a:r>
          </a:p>
          <a:p>
            <a:pPr marL="0" indent="0">
              <a:buNone/>
            </a:pPr>
            <a:endParaRPr lang="ja-JP" altLang="en-US" sz="2000" dirty="0"/>
          </a:p>
          <a:p>
            <a:pPr marL="0" indent="0">
              <a:buNone/>
            </a:pPr>
            <a:r>
              <a:rPr lang="ja-JP" altLang="en-US" sz="2000" dirty="0"/>
              <a:t>  </a:t>
            </a:r>
            <a:r>
              <a:rPr lang="en-US" altLang="ja-JP" sz="2000" dirty="0" err="1"/>
              <a:t>suzuki.deposit</a:t>
            </a:r>
            <a:r>
              <a:rPr lang="en-US" altLang="ja-JP" sz="2000" dirty="0"/>
              <a:t>(10000); </a:t>
            </a:r>
            <a:r>
              <a:rPr lang="en-US" altLang="ja-JP" sz="2000" dirty="0">
                <a:solidFill>
                  <a:srgbClr val="FF0000"/>
                </a:solidFill>
              </a:rPr>
              <a:t>// </a:t>
            </a:r>
            <a:r>
              <a:rPr lang="ja-JP" altLang="en-US" sz="2000" dirty="0">
                <a:solidFill>
                  <a:srgbClr val="FF0000"/>
                </a:solidFill>
              </a:rPr>
              <a:t>鈴木さんの残高を</a:t>
            </a:r>
            <a:r>
              <a:rPr lang="en-US" altLang="ja-JP" sz="2000" dirty="0">
                <a:solidFill>
                  <a:srgbClr val="FF0000"/>
                </a:solidFill>
              </a:rPr>
              <a:t>10000</a:t>
            </a:r>
            <a:r>
              <a:rPr lang="ja-JP" altLang="en-US" sz="2000" dirty="0">
                <a:solidFill>
                  <a:srgbClr val="FF0000"/>
                </a:solidFill>
              </a:rPr>
              <a:t>円増やす</a:t>
            </a:r>
          </a:p>
          <a:p>
            <a:pPr marL="0" indent="0">
              <a:buNone/>
            </a:pPr>
            <a:r>
              <a:rPr lang="ja-JP" altLang="en-US" sz="2000" dirty="0"/>
              <a:t>  </a:t>
            </a:r>
            <a:r>
              <a:rPr lang="en-US" altLang="ja-JP" sz="2000" dirty="0" err="1"/>
              <a:t>tanaka.withdraw</a:t>
            </a:r>
            <a:r>
              <a:rPr lang="en-US" altLang="ja-JP" sz="2000" dirty="0"/>
              <a:t>(2000); </a:t>
            </a:r>
            <a:r>
              <a:rPr lang="en-US" altLang="ja-JP" sz="2000" dirty="0">
                <a:solidFill>
                  <a:srgbClr val="FF0000"/>
                </a:solidFill>
              </a:rPr>
              <a:t>// </a:t>
            </a:r>
            <a:r>
              <a:rPr lang="ja-JP" altLang="en-US" sz="2000" dirty="0">
                <a:solidFill>
                  <a:srgbClr val="FF0000"/>
                </a:solidFill>
              </a:rPr>
              <a:t>田中さんの残高を</a:t>
            </a:r>
            <a:r>
              <a:rPr lang="en-US" altLang="ja-JP" sz="2000" dirty="0">
                <a:solidFill>
                  <a:srgbClr val="FF0000"/>
                </a:solidFill>
              </a:rPr>
              <a:t>2000</a:t>
            </a:r>
            <a:r>
              <a:rPr lang="ja-JP" altLang="en-US" sz="2000" dirty="0">
                <a:solidFill>
                  <a:srgbClr val="FF0000"/>
                </a:solidFill>
              </a:rPr>
              <a:t>円減らす</a:t>
            </a:r>
          </a:p>
          <a:p>
            <a:pPr marL="0" indent="0">
              <a:buNone/>
            </a:pPr>
            <a:endParaRPr lang="ja-JP" altLang="en-US" sz="2000" dirty="0"/>
          </a:p>
          <a:p>
            <a:pPr marL="0" indent="0">
              <a:buNone/>
            </a:pPr>
            <a:r>
              <a:rPr lang="ja-JP" altLang="en-US" sz="2000" dirty="0"/>
              <a:t>  </a:t>
            </a:r>
            <a:r>
              <a:rPr lang="en-US" altLang="ja-JP" sz="2000" dirty="0" err="1"/>
              <a:t>cout</a:t>
            </a:r>
            <a:r>
              <a:rPr lang="en-US" altLang="ja-JP" sz="2000" dirty="0"/>
              <a:t> &lt;&lt; </a:t>
            </a:r>
            <a:r>
              <a:rPr lang="en-US" altLang="ja-JP" sz="2000" dirty="0" err="1"/>
              <a:t>suzuki.get_name</a:t>
            </a:r>
            <a:r>
              <a:rPr lang="en-US" altLang="ja-JP" sz="2000" dirty="0"/>
              <a:t>() &lt;&lt; "</a:t>
            </a:r>
            <a:r>
              <a:rPr lang="ja-JP" altLang="en-US" sz="2000" dirty="0"/>
              <a:t>様の残高</a:t>
            </a:r>
            <a:r>
              <a:rPr lang="ja-JP" altLang="en-US" sz="2000" dirty="0" smtClean="0"/>
              <a:t>は</a:t>
            </a:r>
            <a:r>
              <a:rPr lang="en-US" altLang="ja-JP" sz="2000" dirty="0" smtClean="0"/>
              <a:t>"</a:t>
            </a:r>
          </a:p>
          <a:p>
            <a:pPr marL="0" indent="0">
              <a:buNone/>
            </a:pPr>
            <a:r>
              <a:rPr lang="en-US" altLang="ja-JP" sz="2000" dirty="0" smtClean="0"/>
              <a:t>       &lt;&lt; </a:t>
            </a:r>
            <a:r>
              <a:rPr lang="en-US" altLang="ja-JP" sz="2000" dirty="0" err="1" smtClean="0"/>
              <a:t>suzuki.get_balance</a:t>
            </a:r>
            <a:r>
              <a:rPr lang="en-US" altLang="ja-JP" sz="2000" dirty="0" smtClean="0"/>
              <a:t>() &lt;&lt; "</a:t>
            </a:r>
            <a:r>
              <a:rPr lang="ja-JP" altLang="en-US" sz="2000" dirty="0" smtClean="0"/>
              <a:t>円です．</a:t>
            </a:r>
            <a:r>
              <a:rPr lang="en-US" altLang="ja-JP" sz="2000" dirty="0" smtClean="0"/>
              <a:t>" &lt;&lt; </a:t>
            </a:r>
            <a:r>
              <a:rPr lang="en-US" altLang="ja-JP" sz="2000" dirty="0" err="1" smtClean="0"/>
              <a:t>endl</a:t>
            </a:r>
            <a:r>
              <a:rPr lang="en-US" altLang="ja-JP" sz="2000" dirty="0" smtClean="0"/>
              <a:t>;</a:t>
            </a:r>
          </a:p>
          <a:p>
            <a:pPr marL="0" indent="0">
              <a:buNone/>
            </a:pPr>
            <a:r>
              <a:rPr lang="en-US" altLang="ja-JP" sz="2000" dirty="0" smtClean="0"/>
              <a:t>  </a:t>
            </a:r>
            <a:r>
              <a:rPr lang="en-US" altLang="ja-JP" sz="2000" dirty="0" err="1"/>
              <a:t>cout</a:t>
            </a:r>
            <a:r>
              <a:rPr lang="en-US" altLang="ja-JP" sz="2000" dirty="0"/>
              <a:t> &lt;&lt; </a:t>
            </a:r>
            <a:r>
              <a:rPr lang="en-US" altLang="ja-JP" sz="2000" dirty="0" err="1"/>
              <a:t>tanaka.get_name</a:t>
            </a:r>
            <a:r>
              <a:rPr lang="en-US" altLang="ja-JP" sz="2000" dirty="0"/>
              <a:t>() &lt;&lt; "</a:t>
            </a:r>
            <a:r>
              <a:rPr lang="ja-JP" altLang="en-US" sz="2000" dirty="0"/>
              <a:t>様の残高は</a:t>
            </a:r>
            <a:r>
              <a:rPr lang="en-US" altLang="ja-JP" sz="2000" dirty="0"/>
              <a:t>"</a:t>
            </a:r>
          </a:p>
          <a:p>
            <a:pPr marL="0" indent="0">
              <a:buNone/>
            </a:pPr>
            <a:r>
              <a:rPr lang="en-US" altLang="ja-JP" sz="2000" dirty="0"/>
              <a:t>       &lt;&lt; </a:t>
            </a:r>
            <a:r>
              <a:rPr lang="en-US" altLang="ja-JP" sz="2000" dirty="0" err="1"/>
              <a:t>tanaka.get_balance</a:t>
            </a:r>
            <a:r>
              <a:rPr lang="en-US" altLang="ja-JP" sz="2000" dirty="0"/>
              <a:t>() &lt;&lt; "</a:t>
            </a:r>
            <a:r>
              <a:rPr lang="ja-JP" altLang="en-US" sz="2000" dirty="0"/>
              <a:t>円です．</a:t>
            </a:r>
            <a:r>
              <a:rPr lang="en-US" altLang="ja-JP" sz="2000" dirty="0"/>
              <a:t>" &lt;&lt; </a:t>
            </a:r>
            <a:r>
              <a:rPr lang="en-US" altLang="ja-JP" sz="2000" dirty="0" err="1"/>
              <a:t>endl</a:t>
            </a:r>
            <a:r>
              <a:rPr lang="en-US" altLang="ja-JP" sz="2000" dirty="0"/>
              <a:t>;</a:t>
            </a:r>
          </a:p>
          <a:p>
            <a:pPr marL="0" indent="0">
              <a:buNone/>
            </a:pPr>
            <a:r>
              <a:rPr lang="en-US" altLang="ja-JP" sz="2000" dirty="0"/>
              <a:t>  </a:t>
            </a:r>
          </a:p>
          <a:p>
            <a:pPr marL="0" indent="0">
              <a:buNone/>
            </a:pPr>
            <a:r>
              <a:rPr lang="en-US" altLang="ja-JP" sz="2000" dirty="0"/>
              <a:t>  return 0;</a:t>
            </a:r>
          </a:p>
          <a:p>
            <a:pPr marL="0" indent="0">
              <a:buNone/>
            </a:pPr>
            <a:r>
              <a:rPr lang="en-US" altLang="ja-JP" sz="2000" dirty="0"/>
              <a:t>}</a:t>
            </a:r>
            <a:endParaRPr lang="en-US" altLang="ja-JP" sz="2000"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28</a:t>
            </a:fld>
            <a:endParaRPr lang="en-US"/>
          </a:p>
        </p:txBody>
      </p:sp>
      <p:sp>
        <p:nvSpPr>
          <p:cNvPr id="5" name="角丸四角形吹き出し 4"/>
          <p:cNvSpPr/>
          <p:nvPr/>
        </p:nvSpPr>
        <p:spPr>
          <a:xfrm>
            <a:off x="6174873" y="372176"/>
            <a:ext cx="4044677" cy="684397"/>
          </a:xfrm>
          <a:prstGeom prst="wedgeRoundRectCallout">
            <a:avLst>
              <a:gd name="adj1" fmla="val -29432"/>
              <a:gd name="adj2" fmla="val 9200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a:t>ex3_w_class2.cc</a:t>
            </a:r>
            <a:endParaRPr kumimoji="1" lang="ja-JP" altLang="en-US" dirty="0"/>
          </a:p>
        </p:txBody>
      </p:sp>
      <p:sp>
        <p:nvSpPr>
          <p:cNvPr id="7" name="角丸四角形 6"/>
          <p:cNvSpPr/>
          <p:nvPr/>
        </p:nvSpPr>
        <p:spPr>
          <a:xfrm>
            <a:off x="5033963" y="84522"/>
            <a:ext cx="947738" cy="460927"/>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dirty="0" smtClean="0"/>
              <a:t>続き</a:t>
            </a:r>
            <a:endParaRPr kumimoji="1" lang="ja-JP" altLang="en-US" dirty="0"/>
          </a:p>
        </p:txBody>
      </p:sp>
    </p:spTree>
    <p:extLst>
      <p:ext uri="{BB962C8B-B14F-4D97-AF65-F5344CB8AC3E}">
        <p14:creationId xmlns:p14="http://schemas.microsoft.com/office/powerpoint/2010/main" val="7554615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クラス・その２</a:t>
            </a:r>
            <a:endParaRPr kumimoji="1" lang="ja-JP" altLang="en-US" dirty="0"/>
          </a:p>
        </p:txBody>
      </p:sp>
      <p:sp>
        <p:nvSpPr>
          <p:cNvPr id="6" name="コンテンツ プレースホルダー 5"/>
          <p:cNvSpPr>
            <a:spLocks noGrp="1"/>
          </p:cNvSpPr>
          <p:nvPr>
            <p:ph sz="quarter" idx="1"/>
          </p:nvPr>
        </p:nvSpPr>
        <p:spPr/>
        <p:txBody>
          <a:bodyPr/>
          <a:lstStyle/>
          <a:p>
            <a:r>
              <a:rPr lang="ja-JP" altLang="en-US" dirty="0" smtClean="0"/>
              <a:t>クラスはデータメンバだけでなく、</a:t>
            </a:r>
            <a:r>
              <a:rPr lang="en-US" altLang="ja-JP" dirty="0" smtClean="0"/>
              <a:t/>
            </a:r>
            <a:br>
              <a:rPr lang="en-US" altLang="ja-JP" dirty="0" smtClean="0"/>
            </a:br>
            <a:r>
              <a:rPr lang="ja-JP" altLang="en-US" dirty="0" smtClean="0"/>
              <a:t>メンバ関数も持てる</a:t>
            </a:r>
            <a:endParaRPr lang="en-US" altLang="ja-JP" dirty="0" smtClean="0"/>
          </a:p>
          <a:p>
            <a:pPr lvl="1"/>
            <a:endParaRPr kumimoji="1" lang="en-US" altLang="ja-JP" dirty="0"/>
          </a:p>
          <a:p>
            <a:r>
              <a:rPr lang="ja-JP" altLang="en-US" dirty="0"/>
              <a:t>クラスの</a:t>
            </a:r>
            <a:r>
              <a:rPr lang="ja-JP" altLang="en-US" dirty="0" smtClean="0"/>
              <a:t>宣言</a:t>
            </a:r>
            <a:r>
              <a:rPr lang="en-US" altLang="ja-JP" dirty="0" smtClean="0"/>
              <a:t>again</a:t>
            </a:r>
            <a:endParaRPr lang="en-US" altLang="ja-JP" dirty="0"/>
          </a:p>
          <a:p>
            <a:pPr lvl="1"/>
            <a:r>
              <a:rPr lang="ja-JP" altLang="en-US" dirty="0" smtClean="0"/>
              <a:t>メンバ関数</a:t>
            </a:r>
            <a:r>
              <a:rPr lang="en-US" altLang="ja-JP" dirty="0"/>
              <a:t/>
            </a:r>
            <a:br>
              <a:rPr lang="en-US" altLang="ja-JP" dirty="0"/>
            </a:br>
            <a:r>
              <a:rPr lang="ja-JP" altLang="en-US" dirty="0"/>
              <a:t>（クラスに</a:t>
            </a:r>
            <a:r>
              <a:rPr lang="ja-JP" altLang="en-US" dirty="0" smtClean="0"/>
              <a:t>属する関数）</a:t>
            </a:r>
            <a:endParaRPr lang="en-US" altLang="ja-JP" dirty="0"/>
          </a:p>
          <a:p>
            <a:pPr lvl="2"/>
            <a:r>
              <a:rPr lang="ja-JP" altLang="en-US" dirty="0"/>
              <a:t>ここでは、以下</a:t>
            </a:r>
            <a:r>
              <a:rPr lang="ja-JP" altLang="en-US" dirty="0" smtClean="0"/>
              <a:t>の</a:t>
            </a:r>
            <a:r>
              <a:rPr lang="en-US" altLang="ja-JP" dirty="0" smtClean="0"/>
              <a:t>4</a:t>
            </a:r>
            <a:r>
              <a:rPr lang="ja-JP" altLang="en-US" dirty="0" smtClean="0"/>
              <a:t>つ</a:t>
            </a:r>
            <a:endParaRPr lang="en-US" altLang="ja-JP" dirty="0"/>
          </a:p>
          <a:p>
            <a:pPr lvl="3"/>
            <a:r>
              <a:rPr lang="en-US" altLang="ja-JP" dirty="0" err="1" smtClean="0"/>
              <a:t>get_name</a:t>
            </a:r>
            <a:endParaRPr lang="en-US" altLang="ja-JP" dirty="0" smtClean="0"/>
          </a:p>
          <a:p>
            <a:pPr lvl="3"/>
            <a:r>
              <a:rPr lang="en-US" altLang="ja-JP" dirty="0" err="1" smtClean="0"/>
              <a:t>get_balance</a:t>
            </a:r>
            <a:endParaRPr lang="en-US" altLang="ja-JP" dirty="0" smtClean="0"/>
          </a:p>
          <a:p>
            <a:pPr lvl="3"/>
            <a:r>
              <a:rPr lang="en-US" altLang="ja-JP" dirty="0" smtClean="0"/>
              <a:t>deposit</a:t>
            </a:r>
          </a:p>
          <a:p>
            <a:pPr lvl="3"/>
            <a:r>
              <a:rPr lang="en-US" altLang="ja-JP" dirty="0"/>
              <a:t>withdraw</a:t>
            </a:r>
            <a:endParaRPr lang="en-US" altLang="ja-JP"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65D1795-BB81-4110-96B4-41B787FA81D8}" type="slidenum">
              <a:rPr lang="en-US" smtClean="0"/>
              <a:pPr>
                <a:defRPr/>
              </a:pPr>
              <a:t>29</a:t>
            </a:fld>
            <a:endParaRPr lang="en-US" dirty="0"/>
          </a:p>
        </p:txBody>
      </p:sp>
      <p:sp>
        <p:nvSpPr>
          <p:cNvPr id="22" name="コンテンツ プレースホルダー 2"/>
          <p:cNvSpPr txBox="1">
            <a:spLocks/>
          </p:cNvSpPr>
          <p:nvPr/>
        </p:nvSpPr>
        <p:spPr bwMode="auto">
          <a:xfrm>
            <a:off x="5829300" y="1916829"/>
            <a:ext cx="4462467" cy="5606334"/>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104251" tIns="52125" rIns="104251" bIns="52125" numCol="1" anchor="t" anchorCtr="0" compatLnSpc="1">
            <a:prstTxWarp prst="textNoShape">
              <a:avLst/>
            </a:prstTxWarp>
            <a:normAutofit fontScale="77500" lnSpcReduction="20000"/>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None/>
            </a:pPr>
            <a:r>
              <a:rPr lang="en-US" altLang="ja-JP" sz="2400" dirty="0"/>
              <a:t> </a:t>
            </a:r>
            <a:r>
              <a:rPr lang="en-US" altLang="ja-JP" sz="2400" dirty="0">
                <a:solidFill>
                  <a:srgbClr val="FF0000"/>
                </a:solidFill>
              </a:rPr>
              <a:t>// </a:t>
            </a:r>
            <a:r>
              <a:rPr lang="ja-JP" altLang="en-US" sz="2400" dirty="0">
                <a:solidFill>
                  <a:srgbClr val="FF0000"/>
                </a:solidFill>
              </a:rPr>
              <a:t>名前を調べる</a:t>
            </a:r>
          </a:p>
          <a:p>
            <a:pPr marL="0" indent="0">
              <a:buNone/>
            </a:pPr>
            <a:r>
              <a:rPr lang="ja-JP" altLang="en-US" sz="2400" dirty="0"/>
              <a:t>  </a:t>
            </a:r>
            <a:r>
              <a:rPr lang="en-US" altLang="ja-JP" sz="2400" dirty="0"/>
              <a:t>string </a:t>
            </a:r>
            <a:r>
              <a:rPr lang="en-US" altLang="ja-JP" sz="2400" dirty="0" err="1"/>
              <a:t>get_name</a:t>
            </a:r>
            <a:r>
              <a:rPr lang="en-US" altLang="ja-JP" sz="2400" dirty="0"/>
              <a:t>() {</a:t>
            </a:r>
          </a:p>
          <a:p>
            <a:pPr marL="0" indent="0">
              <a:buNone/>
            </a:pPr>
            <a:r>
              <a:rPr lang="en-US" altLang="ja-JP" sz="2400" dirty="0"/>
              <a:t>    return name;</a:t>
            </a:r>
          </a:p>
          <a:p>
            <a:pPr marL="0" indent="0">
              <a:buNone/>
            </a:pPr>
            <a:r>
              <a:rPr lang="en-US" altLang="ja-JP" sz="2400" dirty="0"/>
              <a:t>  </a:t>
            </a:r>
            <a:r>
              <a:rPr lang="en-US" altLang="ja-JP" sz="2400" dirty="0" smtClean="0"/>
              <a:t>}</a:t>
            </a:r>
          </a:p>
          <a:p>
            <a:pPr marL="0" indent="0">
              <a:buNone/>
            </a:pPr>
            <a:r>
              <a:rPr lang="en-US" altLang="ja-JP" sz="2400" dirty="0" smtClean="0"/>
              <a:t> </a:t>
            </a:r>
            <a:r>
              <a:rPr lang="en-US" altLang="ja-JP" sz="2400" dirty="0">
                <a:solidFill>
                  <a:srgbClr val="FF0000"/>
                </a:solidFill>
              </a:rPr>
              <a:t>// </a:t>
            </a:r>
            <a:r>
              <a:rPr lang="ja-JP" altLang="en-US" sz="2400" dirty="0">
                <a:solidFill>
                  <a:srgbClr val="FF0000"/>
                </a:solidFill>
              </a:rPr>
              <a:t>残高を調べる</a:t>
            </a:r>
          </a:p>
          <a:p>
            <a:pPr marL="0" indent="0">
              <a:buNone/>
            </a:pPr>
            <a:r>
              <a:rPr lang="ja-JP" altLang="en-US" sz="2400" dirty="0"/>
              <a:t>  </a:t>
            </a:r>
            <a:r>
              <a:rPr lang="en-US" altLang="ja-JP" sz="2400" dirty="0" err="1"/>
              <a:t>int</a:t>
            </a:r>
            <a:r>
              <a:rPr lang="en-US" altLang="ja-JP" sz="2400" dirty="0"/>
              <a:t> </a:t>
            </a:r>
            <a:r>
              <a:rPr lang="en-US" altLang="ja-JP" sz="2400" dirty="0" err="1"/>
              <a:t>get_balance</a:t>
            </a:r>
            <a:r>
              <a:rPr lang="en-US" altLang="ja-JP" sz="2400" dirty="0"/>
              <a:t>() {</a:t>
            </a:r>
          </a:p>
          <a:p>
            <a:pPr marL="0" indent="0">
              <a:buNone/>
            </a:pPr>
            <a:r>
              <a:rPr lang="en-US" altLang="ja-JP" sz="2400" dirty="0"/>
              <a:t>    return balance;</a:t>
            </a:r>
          </a:p>
          <a:p>
            <a:pPr marL="0" indent="0">
              <a:buNone/>
            </a:pPr>
            <a:r>
              <a:rPr lang="en-US" altLang="ja-JP" sz="2400" dirty="0"/>
              <a:t>  }</a:t>
            </a:r>
          </a:p>
          <a:p>
            <a:pPr marL="0" indent="0">
              <a:buNone/>
            </a:pPr>
            <a:r>
              <a:rPr lang="en-US" altLang="ja-JP" sz="2400" dirty="0"/>
              <a:t>  </a:t>
            </a:r>
            <a:r>
              <a:rPr lang="en-US" altLang="ja-JP" sz="2400" dirty="0">
                <a:solidFill>
                  <a:srgbClr val="FF0000"/>
                </a:solidFill>
              </a:rPr>
              <a:t>// </a:t>
            </a:r>
            <a:r>
              <a:rPr lang="ja-JP" altLang="en-US" sz="2400" dirty="0">
                <a:solidFill>
                  <a:srgbClr val="FF0000"/>
                </a:solidFill>
              </a:rPr>
              <a:t>預ける</a:t>
            </a:r>
          </a:p>
          <a:p>
            <a:pPr marL="0" indent="0">
              <a:buNone/>
            </a:pPr>
            <a:r>
              <a:rPr lang="ja-JP" altLang="en-US" sz="2400" dirty="0"/>
              <a:t>  </a:t>
            </a:r>
            <a:r>
              <a:rPr lang="en-US" altLang="ja-JP" sz="2400" dirty="0"/>
              <a:t>void deposit(</a:t>
            </a:r>
            <a:r>
              <a:rPr lang="en-US" altLang="ja-JP" sz="2400" dirty="0" err="1"/>
              <a:t>int</a:t>
            </a:r>
            <a:r>
              <a:rPr lang="en-US" altLang="ja-JP" sz="2400" dirty="0"/>
              <a:t> </a:t>
            </a:r>
            <a:r>
              <a:rPr lang="en-US" altLang="ja-JP" sz="2400" dirty="0" err="1"/>
              <a:t>amnt</a:t>
            </a:r>
            <a:r>
              <a:rPr lang="en-US" altLang="ja-JP" sz="2400" dirty="0"/>
              <a:t>) {</a:t>
            </a:r>
          </a:p>
          <a:p>
            <a:pPr marL="0" indent="0">
              <a:buNone/>
            </a:pPr>
            <a:r>
              <a:rPr lang="en-US" altLang="ja-JP" sz="2400" dirty="0"/>
              <a:t>    balance += </a:t>
            </a:r>
            <a:r>
              <a:rPr lang="en-US" altLang="ja-JP" sz="2400" dirty="0" err="1"/>
              <a:t>amnt</a:t>
            </a:r>
            <a:r>
              <a:rPr lang="en-US" altLang="ja-JP" sz="2400" dirty="0"/>
              <a:t>;</a:t>
            </a:r>
          </a:p>
          <a:p>
            <a:pPr marL="0" indent="0">
              <a:buNone/>
            </a:pPr>
            <a:r>
              <a:rPr lang="en-US" altLang="ja-JP" sz="2400" dirty="0"/>
              <a:t>  }</a:t>
            </a:r>
          </a:p>
          <a:p>
            <a:pPr marL="0" indent="0">
              <a:buNone/>
            </a:pPr>
            <a:r>
              <a:rPr lang="en-US" altLang="ja-JP" sz="2400" dirty="0"/>
              <a:t>  </a:t>
            </a:r>
            <a:r>
              <a:rPr lang="en-US" altLang="ja-JP" sz="2400" dirty="0">
                <a:solidFill>
                  <a:srgbClr val="FF0000"/>
                </a:solidFill>
              </a:rPr>
              <a:t>// </a:t>
            </a:r>
            <a:r>
              <a:rPr lang="ja-JP" altLang="en-US" sz="2400" dirty="0">
                <a:solidFill>
                  <a:srgbClr val="FF0000"/>
                </a:solidFill>
              </a:rPr>
              <a:t>おろす</a:t>
            </a:r>
          </a:p>
          <a:p>
            <a:pPr marL="0" indent="0">
              <a:buNone/>
            </a:pPr>
            <a:r>
              <a:rPr lang="ja-JP" altLang="en-US" sz="2400" dirty="0"/>
              <a:t>  </a:t>
            </a:r>
            <a:r>
              <a:rPr lang="en-US" altLang="ja-JP" sz="2400" dirty="0"/>
              <a:t>void withdraw(</a:t>
            </a:r>
            <a:r>
              <a:rPr lang="en-US" altLang="ja-JP" sz="2400" dirty="0" err="1"/>
              <a:t>int</a:t>
            </a:r>
            <a:r>
              <a:rPr lang="en-US" altLang="ja-JP" sz="2400" dirty="0"/>
              <a:t> </a:t>
            </a:r>
            <a:r>
              <a:rPr lang="en-US" altLang="ja-JP" sz="2400" dirty="0" err="1"/>
              <a:t>amnt</a:t>
            </a:r>
            <a:r>
              <a:rPr lang="en-US" altLang="ja-JP" sz="2400" dirty="0"/>
              <a:t>) {</a:t>
            </a:r>
          </a:p>
          <a:p>
            <a:pPr marL="0" indent="0">
              <a:buNone/>
            </a:pPr>
            <a:r>
              <a:rPr lang="en-US" altLang="ja-JP" sz="2400" dirty="0"/>
              <a:t>    balance -= </a:t>
            </a:r>
            <a:r>
              <a:rPr lang="en-US" altLang="ja-JP" sz="2400" dirty="0" err="1"/>
              <a:t>amnt</a:t>
            </a:r>
            <a:r>
              <a:rPr lang="en-US" altLang="ja-JP" sz="2400" dirty="0"/>
              <a:t>;</a:t>
            </a:r>
          </a:p>
          <a:p>
            <a:pPr marL="0" indent="0">
              <a:buNone/>
            </a:pPr>
            <a:r>
              <a:rPr lang="en-US" altLang="ja-JP" sz="2400" dirty="0"/>
              <a:t>  }</a:t>
            </a:r>
          </a:p>
          <a:p>
            <a:pPr marL="0" indent="0">
              <a:buNone/>
            </a:pPr>
            <a:r>
              <a:rPr lang="en-US" altLang="ja-JP" sz="2400" dirty="0"/>
              <a:t>};</a:t>
            </a:r>
          </a:p>
        </p:txBody>
      </p:sp>
    </p:spTree>
    <p:extLst>
      <p:ext uri="{BB962C8B-B14F-4D97-AF65-F5344CB8AC3E}">
        <p14:creationId xmlns:p14="http://schemas.microsoft.com/office/powerpoint/2010/main" val="9352161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参考書（追加）</a:t>
            </a:r>
            <a:endParaRPr kumimoji="1" lang="ja-JP" altLang="en-US" dirty="0"/>
          </a:p>
        </p:txBody>
      </p:sp>
      <p:sp>
        <p:nvSpPr>
          <p:cNvPr id="3" name="コンテンツ プレースホルダー 2"/>
          <p:cNvSpPr>
            <a:spLocks noGrp="1"/>
          </p:cNvSpPr>
          <p:nvPr>
            <p:ph sz="quarter" idx="1"/>
          </p:nvPr>
        </p:nvSpPr>
        <p:spPr/>
        <p:txBody>
          <a:bodyPr/>
          <a:lstStyle/>
          <a:p>
            <a:r>
              <a:rPr lang="ja-JP" altLang="en-US" dirty="0" smtClean="0"/>
              <a:t>参考書</a:t>
            </a:r>
            <a:endParaRPr lang="en-US" altLang="ja-JP" dirty="0" smtClean="0"/>
          </a:p>
          <a:p>
            <a:pPr lvl="1"/>
            <a:r>
              <a:rPr lang="en-US" altLang="ja-JP" dirty="0" smtClean="0"/>
              <a:t>(D)</a:t>
            </a:r>
            <a:r>
              <a:rPr lang="ja-JP" altLang="en-US" dirty="0" smtClean="0"/>
              <a:t>「</a:t>
            </a:r>
            <a:r>
              <a:rPr lang="zh-TW" altLang="en-US" dirty="0"/>
              <a:t>新版 明解</a:t>
            </a:r>
            <a:r>
              <a:rPr lang="en-US" altLang="zh-TW" dirty="0"/>
              <a:t>C++</a:t>
            </a:r>
            <a:r>
              <a:rPr lang="zh-TW" altLang="en-US" dirty="0"/>
              <a:t>　入門編</a:t>
            </a:r>
            <a:r>
              <a:rPr lang="ja-JP" altLang="en-US" dirty="0" smtClean="0"/>
              <a:t>」</a:t>
            </a:r>
            <a:endParaRPr lang="en-US" altLang="ja-JP" dirty="0" smtClean="0"/>
          </a:p>
          <a:p>
            <a:pPr lvl="2"/>
            <a:r>
              <a:rPr lang="ja-JP" altLang="en-US" dirty="0"/>
              <a:t>柴田 </a:t>
            </a:r>
            <a:r>
              <a:rPr lang="ja-JP" altLang="en-US" dirty="0" smtClean="0"/>
              <a:t>望洋 </a:t>
            </a:r>
            <a:r>
              <a:rPr lang="en-US" altLang="ja-JP" dirty="0" smtClean="0"/>
              <a:t>(</a:t>
            </a:r>
            <a:r>
              <a:rPr lang="ja-JP" altLang="en-US" dirty="0"/>
              <a:t>著</a:t>
            </a:r>
            <a:r>
              <a:rPr lang="en-US" altLang="ja-JP" dirty="0" smtClean="0"/>
              <a:t>)</a:t>
            </a:r>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3</a:t>
            </a:fld>
            <a:endParaRPr lang="en-US"/>
          </a:p>
        </p:txBody>
      </p:sp>
      <p:pic>
        <p:nvPicPr>
          <p:cNvPr id="2052" name="Picture 4" descr="新版 明解C++　入門編"/>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0794" y="336509"/>
            <a:ext cx="2200779" cy="22007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55661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クラス・その</a:t>
            </a:r>
            <a:r>
              <a:rPr lang="ja-JP" altLang="en-US" dirty="0" smtClean="0"/>
              <a:t>２（続き）</a:t>
            </a:r>
            <a:endParaRPr kumimoji="1" lang="ja-JP" altLang="en-US" dirty="0"/>
          </a:p>
        </p:txBody>
      </p:sp>
      <p:sp>
        <p:nvSpPr>
          <p:cNvPr id="3" name="コンテンツ プレースホルダー 2"/>
          <p:cNvSpPr>
            <a:spLocks noGrp="1"/>
          </p:cNvSpPr>
          <p:nvPr>
            <p:ph sz="quarter" idx="1"/>
          </p:nvPr>
        </p:nvSpPr>
        <p:spPr/>
        <p:txBody>
          <a:bodyPr/>
          <a:lstStyle/>
          <a:p>
            <a:r>
              <a:rPr kumimoji="1" lang="ja-JP" altLang="en-US" dirty="0" smtClean="0"/>
              <a:t>データメンバ、メンバ関数へのアクセス制御</a:t>
            </a:r>
            <a:endParaRPr kumimoji="1" lang="en-US" altLang="ja-JP" dirty="0" smtClean="0"/>
          </a:p>
          <a:p>
            <a:pPr lvl="1"/>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30</a:t>
            </a:fld>
            <a:endParaRPr lang="en-US"/>
          </a:p>
        </p:txBody>
      </p:sp>
      <p:cxnSp>
        <p:nvCxnSpPr>
          <p:cNvPr id="16" name="カギ線コネクタ 15"/>
          <p:cNvCxnSpPr>
            <a:stCxn id="17" idx="1"/>
            <a:endCxn id="15" idx="1"/>
          </p:cNvCxnSpPr>
          <p:nvPr/>
        </p:nvCxnSpPr>
        <p:spPr>
          <a:xfrm rot="10800000" flipH="1" flipV="1">
            <a:off x="5857874" y="2835845"/>
            <a:ext cx="731031" cy="1563470"/>
          </a:xfrm>
          <a:prstGeom prst="bentConnector3">
            <a:avLst>
              <a:gd name="adj1" fmla="val -3127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5857875" y="2374180"/>
            <a:ext cx="4887529" cy="923330"/>
          </a:xfrm>
          <a:prstGeom prst="rect">
            <a:avLst/>
          </a:prstGeom>
          <a:noFill/>
        </p:spPr>
        <p:txBody>
          <a:bodyPr wrap="square" rtlCol="0">
            <a:spAutoFit/>
          </a:bodyPr>
          <a:lstStyle/>
          <a:p>
            <a:pPr algn="ctr"/>
            <a:r>
              <a:rPr lang="ja-JP" altLang="en-US" dirty="0">
                <a:latin typeface="+mn-ea"/>
                <a:ea typeface="+mn-ea"/>
              </a:rPr>
              <a:t>これ以降に宣言されるものは</a:t>
            </a:r>
          </a:p>
          <a:p>
            <a:pPr algn="ctr"/>
            <a:r>
              <a:rPr kumimoji="1" lang="ja-JP" altLang="en-US" dirty="0" smtClean="0">
                <a:latin typeface="+mn-ea"/>
                <a:ea typeface="+mn-ea"/>
              </a:rPr>
              <a:t>クラス外からアクセス不可能</a:t>
            </a:r>
            <a:endParaRPr kumimoji="1" lang="ja-JP" altLang="en-US" dirty="0">
              <a:latin typeface="+mn-ea"/>
              <a:ea typeface="+mn-ea"/>
            </a:endParaRPr>
          </a:p>
        </p:txBody>
      </p:sp>
      <p:cxnSp>
        <p:nvCxnSpPr>
          <p:cNvPr id="27" name="カギ線コネクタ 26"/>
          <p:cNvCxnSpPr>
            <a:stCxn id="28" idx="1"/>
            <a:endCxn id="26" idx="1"/>
          </p:cNvCxnSpPr>
          <p:nvPr/>
        </p:nvCxnSpPr>
        <p:spPr>
          <a:xfrm rot="10800000" flipH="1" flipV="1">
            <a:off x="599036" y="2835845"/>
            <a:ext cx="187776" cy="1563470"/>
          </a:xfrm>
          <a:prstGeom prst="bentConnector3">
            <a:avLst>
              <a:gd name="adj1" fmla="val -12174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599036" y="2374180"/>
            <a:ext cx="4747664" cy="923330"/>
          </a:xfrm>
          <a:prstGeom prst="rect">
            <a:avLst/>
          </a:prstGeom>
          <a:noFill/>
        </p:spPr>
        <p:txBody>
          <a:bodyPr wrap="square" rtlCol="0">
            <a:spAutoFit/>
          </a:bodyPr>
          <a:lstStyle/>
          <a:p>
            <a:pPr algn="ctr"/>
            <a:r>
              <a:rPr kumimoji="1" lang="ja-JP" altLang="en-US" dirty="0" smtClean="0">
                <a:latin typeface="+mn-ea"/>
                <a:ea typeface="+mn-ea"/>
              </a:rPr>
              <a:t>これ以降に宣言されるものは</a:t>
            </a:r>
            <a:endParaRPr kumimoji="1" lang="en-US" altLang="ja-JP" dirty="0" smtClean="0">
              <a:latin typeface="+mn-ea"/>
              <a:ea typeface="+mn-ea"/>
            </a:endParaRPr>
          </a:p>
          <a:p>
            <a:pPr algn="ctr"/>
            <a:r>
              <a:rPr kumimoji="1" lang="ja-JP" altLang="en-US" dirty="0" smtClean="0">
                <a:latin typeface="+mn-ea"/>
                <a:ea typeface="+mn-ea"/>
              </a:rPr>
              <a:t>クラス外からもアクセス可能</a:t>
            </a:r>
            <a:endParaRPr kumimoji="1" lang="ja-JP" altLang="en-US" dirty="0">
              <a:latin typeface="+mn-ea"/>
              <a:ea typeface="+mn-ea"/>
            </a:endParaRPr>
          </a:p>
        </p:txBody>
      </p:sp>
      <p:sp>
        <p:nvSpPr>
          <p:cNvPr id="15" name="正方形/長方形 14"/>
          <p:cNvSpPr/>
          <p:nvPr/>
        </p:nvSpPr>
        <p:spPr>
          <a:xfrm>
            <a:off x="6588906" y="4201088"/>
            <a:ext cx="1135869" cy="39645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6" name="正方形/長方形 25"/>
          <p:cNvSpPr/>
          <p:nvPr/>
        </p:nvSpPr>
        <p:spPr>
          <a:xfrm>
            <a:off x="786812" y="4201088"/>
            <a:ext cx="1059669" cy="39645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8" name="コンテンツ プレースホルダー 2"/>
          <p:cNvSpPr txBox="1">
            <a:spLocks/>
          </p:cNvSpPr>
          <p:nvPr/>
        </p:nvSpPr>
        <p:spPr bwMode="auto">
          <a:xfrm>
            <a:off x="6518057" y="3701044"/>
            <a:ext cx="3571630" cy="2368080"/>
          </a:xfrm>
          <a:prstGeom prst="rect">
            <a:avLst/>
          </a:prstGeom>
          <a:noFill/>
          <a:ln>
            <a:headEnd/>
            <a:tailEnd/>
          </a:ln>
        </p:spPr>
        <p:style>
          <a:lnRef idx="2">
            <a:schemeClr val="accent1"/>
          </a:lnRef>
          <a:fillRef idx="1">
            <a:schemeClr val="lt1"/>
          </a:fillRef>
          <a:effectRef idx="0">
            <a:schemeClr val="accent1"/>
          </a:effectRef>
          <a:fontRef idx="minor">
            <a:schemeClr val="dk1"/>
          </a:fontRef>
        </p:style>
        <p:txBody>
          <a:bodyPr vert="horz" wrap="square" lIns="104251" tIns="52125" rIns="104251" bIns="52125" numCol="1" anchor="t" anchorCtr="0" compatLnSpc="1">
            <a:prstTxWarp prst="textNoShape">
              <a:avLst/>
            </a:prstTxWarp>
            <a:normAutofit/>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Font typeface="Wingdings 3" pitchFamily="18" charset="2"/>
              <a:buNone/>
            </a:pPr>
            <a:r>
              <a:rPr lang="en-US" altLang="ja-JP" sz="2400" dirty="0" smtClean="0"/>
              <a:t>class Account {</a:t>
            </a:r>
          </a:p>
          <a:p>
            <a:pPr marL="0" indent="0">
              <a:buFont typeface="Wingdings 3" pitchFamily="18" charset="2"/>
              <a:buNone/>
            </a:pPr>
            <a:r>
              <a:rPr lang="en-US" altLang="ja-JP" sz="2400" dirty="0" smtClean="0"/>
              <a:t>private:</a:t>
            </a:r>
          </a:p>
          <a:p>
            <a:pPr marL="0" indent="0">
              <a:buFont typeface="Wingdings 3" pitchFamily="18" charset="2"/>
              <a:buNone/>
            </a:pPr>
            <a:r>
              <a:rPr lang="en-US" altLang="ja-JP" sz="2400" dirty="0" smtClean="0"/>
              <a:t>  string name; </a:t>
            </a:r>
            <a:r>
              <a:rPr lang="en-US" altLang="ja-JP" sz="2400" dirty="0" smtClean="0">
                <a:solidFill>
                  <a:srgbClr val="FF0000"/>
                </a:solidFill>
              </a:rPr>
              <a:t>// </a:t>
            </a:r>
            <a:r>
              <a:rPr lang="ja-JP" altLang="en-US" sz="2400" dirty="0" smtClean="0">
                <a:solidFill>
                  <a:srgbClr val="FF0000"/>
                </a:solidFill>
              </a:rPr>
              <a:t>名前</a:t>
            </a:r>
          </a:p>
          <a:p>
            <a:pPr marL="0" indent="0">
              <a:buFont typeface="Wingdings 3" pitchFamily="18" charset="2"/>
              <a:buNone/>
            </a:pPr>
            <a:r>
              <a:rPr lang="ja-JP" altLang="en-US" sz="2400" dirty="0" smtClean="0"/>
              <a:t>  </a:t>
            </a:r>
            <a:r>
              <a:rPr lang="en-US" altLang="ja-JP" sz="2400" dirty="0" err="1" smtClean="0"/>
              <a:t>int</a:t>
            </a:r>
            <a:r>
              <a:rPr lang="en-US" altLang="ja-JP" sz="2400" dirty="0" smtClean="0"/>
              <a:t> balance; </a:t>
            </a:r>
            <a:r>
              <a:rPr lang="en-US" altLang="ja-JP" sz="2400" dirty="0" smtClean="0">
                <a:solidFill>
                  <a:srgbClr val="FF0000"/>
                </a:solidFill>
              </a:rPr>
              <a:t>// </a:t>
            </a:r>
            <a:r>
              <a:rPr lang="ja-JP" altLang="en-US" sz="2400" dirty="0" smtClean="0">
                <a:solidFill>
                  <a:srgbClr val="FF0000"/>
                </a:solidFill>
              </a:rPr>
              <a:t>残高</a:t>
            </a:r>
          </a:p>
          <a:p>
            <a:pPr marL="0" indent="0">
              <a:buFont typeface="Wingdings 3" pitchFamily="18" charset="2"/>
              <a:buNone/>
            </a:pPr>
            <a:r>
              <a:rPr lang="en-US" altLang="ja-JP" sz="2400" dirty="0" smtClean="0"/>
              <a:t>};</a:t>
            </a:r>
          </a:p>
        </p:txBody>
      </p:sp>
      <p:sp>
        <p:nvSpPr>
          <p:cNvPr id="29" name="コンテンツ プレースホルダー 2"/>
          <p:cNvSpPr txBox="1">
            <a:spLocks/>
          </p:cNvSpPr>
          <p:nvPr/>
        </p:nvSpPr>
        <p:spPr bwMode="auto">
          <a:xfrm>
            <a:off x="715963" y="3701044"/>
            <a:ext cx="3571630" cy="2368080"/>
          </a:xfrm>
          <a:prstGeom prst="rect">
            <a:avLst/>
          </a:prstGeom>
          <a:noFill/>
          <a:ln>
            <a:headEnd/>
            <a:tailEnd/>
          </a:ln>
        </p:spPr>
        <p:style>
          <a:lnRef idx="2">
            <a:schemeClr val="accent1"/>
          </a:lnRef>
          <a:fillRef idx="1">
            <a:schemeClr val="lt1"/>
          </a:fillRef>
          <a:effectRef idx="0">
            <a:schemeClr val="accent1"/>
          </a:effectRef>
          <a:fontRef idx="minor">
            <a:schemeClr val="dk1"/>
          </a:fontRef>
        </p:style>
        <p:txBody>
          <a:bodyPr vert="horz" wrap="square" lIns="104251" tIns="52125" rIns="104251" bIns="52125" numCol="1" anchor="t" anchorCtr="0" compatLnSpc="1">
            <a:prstTxWarp prst="textNoShape">
              <a:avLst/>
            </a:prstTxWarp>
            <a:normAutofit/>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Font typeface="Wingdings 3" pitchFamily="18" charset="2"/>
              <a:buNone/>
            </a:pPr>
            <a:r>
              <a:rPr lang="en-US" altLang="ja-JP" sz="2400" dirty="0" smtClean="0"/>
              <a:t>class Account {</a:t>
            </a:r>
          </a:p>
          <a:p>
            <a:pPr marL="0" indent="0">
              <a:buFont typeface="Wingdings 3" pitchFamily="18" charset="2"/>
              <a:buNone/>
            </a:pPr>
            <a:r>
              <a:rPr lang="en-US" altLang="ja-JP" sz="2400" dirty="0" smtClean="0"/>
              <a:t>public:</a:t>
            </a:r>
          </a:p>
          <a:p>
            <a:pPr marL="0" indent="0">
              <a:buFont typeface="Wingdings 3" pitchFamily="18" charset="2"/>
              <a:buNone/>
            </a:pPr>
            <a:r>
              <a:rPr lang="en-US" altLang="ja-JP" sz="2400" dirty="0" smtClean="0"/>
              <a:t>  string name; </a:t>
            </a:r>
            <a:r>
              <a:rPr lang="en-US" altLang="ja-JP" sz="2400" dirty="0" smtClean="0">
                <a:solidFill>
                  <a:srgbClr val="FF0000"/>
                </a:solidFill>
              </a:rPr>
              <a:t>// </a:t>
            </a:r>
            <a:r>
              <a:rPr lang="ja-JP" altLang="en-US" sz="2400" dirty="0" smtClean="0">
                <a:solidFill>
                  <a:srgbClr val="FF0000"/>
                </a:solidFill>
              </a:rPr>
              <a:t>名前</a:t>
            </a:r>
          </a:p>
          <a:p>
            <a:pPr marL="0" indent="0">
              <a:buFont typeface="Wingdings 3" pitchFamily="18" charset="2"/>
              <a:buNone/>
            </a:pPr>
            <a:r>
              <a:rPr lang="ja-JP" altLang="en-US" sz="2400" dirty="0" smtClean="0"/>
              <a:t>  </a:t>
            </a:r>
            <a:r>
              <a:rPr lang="en-US" altLang="ja-JP" sz="2400" dirty="0" err="1" smtClean="0"/>
              <a:t>int</a:t>
            </a:r>
            <a:r>
              <a:rPr lang="en-US" altLang="ja-JP" sz="2400" dirty="0" smtClean="0"/>
              <a:t> balance; </a:t>
            </a:r>
            <a:r>
              <a:rPr lang="en-US" altLang="ja-JP" sz="2400" dirty="0" smtClean="0">
                <a:solidFill>
                  <a:srgbClr val="FF0000"/>
                </a:solidFill>
              </a:rPr>
              <a:t>// </a:t>
            </a:r>
            <a:r>
              <a:rPr lang="ja-JP" altLang="en-US" sz="2400" dirty="0" smtClean="0">
                <a:solidFill>
                  <a:srgbClr val="FF0000"/>
                </a:solidFill>
              </a:rPr>
              <a:t>残高</a:t>
            </a:r>
          </a:p>
          <a:p>
            <a:pPr marL="0" indent="0">
              <a:buFont typeface="Wingdings 3" pitchFamily="18" charset="2"/>
              <a:buNone/>
            </a:pPr>
            <a:r>
              <a:rPr lang="en-US" altLang="ja-JP" sz="2400" dirty="0" smtClean="0"/>
              <a:t>};</a:t>
            </a:r>
          </a:p>
        </p:txBody>
      </p:sp>
      <p:sp>
        <p:nvSpPr>
          <p:cNvPr id="40" name="角丸四角形吹き出し 39"/>
          <p:cNvSpPr/>
          <p:nvPr/>
        </p:nvSpPr>
        <p:spPr>
          <a:xfrm>
            <a:off x="2765704" y="6272191"/>
            <a:ext cx="6184337" cy="977811"/>
          </a:xfrm>
          <a:prstGeom prst="wedgeRoundRectCallout">
            <a:avLst>
              <a:gd name="adj1" fmla="val -18369"/>
              <a:gd name="adj2" fmla="val 43992"/>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試しに、</a:t>
            </a:r>
            <a:r>
              <a:rPr lang="en-US" altLang="ja-JP" dirty="0" smtClean="0"/>
              <a:t>ex2_w_class.cc</a:t>
            </a:r>
            <a:r>
              <a:rPr lang="ja-JP" altLang="en-US" dirty="0" smtClean="0"/>
              <a:t>の</a:t>
            </a:r>
            <a:r>
              <a:rPr lang="en-US" altLang="ja-JP" dirty="0" smtClean="0"/>
              <a:t>public</a:t>
            </a:r>
            <a:r>
              <a:rPr lang="ja-JP" altLang="en-US" dirty="0" smtClean="0"/>
              <a:t>を</a:t>
            </a:r>
            <a:r>
              <a:rPr lang="en-US" altLang="ja-JP" dirty="0" smtClean="0"/>
              <a:t>private</a:t>
            </a:r>
            <a:r>
              <a:rPr lang="ja-JP" altLang="en-US" dirty="0" smtClean="0"/>
              <a:t>にしてみると、エラーになる</a:t>
            </a:r>
            <a:endParaRPr lang="en-US" altLang="ja-JP" dirty="0"/>
          </a:p>
        </p:txBody>
      </p:sp>
    </p:spTree>
    <p:extLst>
      <p:ext uri="{BB962C8B-B14F-4D97-AF65-F5344CB8AC3E}">
        <p14:creationId xmlns:p14="http://schemas.microsoft.com/office/powerpoint/2010/main" val="11940107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クラス・その２</a:t>
            </a:r>
            <a:r>
              <a:rPr lang="ja-JP" altLang="en-US" dirty="0" smtClean="0"/>
              <a:t>（さらに続き</a:t>
            </a:r>
            <a:r>
              <a:rPr lang="ja-JP" altLang="en-US" dirty="0"/>
              <a:t>）</a:t>
            </a:r>
            <a:endParaRPr kumimoji="1" lang="ja-JP" altLang="en-US" dirty="0"/>
          </a:p>
        </p:txBody>
      </p:sp>
      <p:sp>
        <p:nvSpPr>
          <p:cNvPr id="3" name="コンテンツ プレースホルダー 2"/>
          <p:cNvSpPr>
            <a:spLocks noGrp="1"/>
          </p:cNvSpPr>
          <p:nvPr>
            <p:ph sz="quarter" idx="1"/>
          </p:nvPr>
        </p:nvSpPr>
        <p:spPr/>
        <p:txBody>
          <a:bodyPr/>
          <a:lstStyle/>
          <a:p>
            <a:r>
              <a:rPr kumimoji="1" lang="ja-JP" altLang="en-US" dirty="0" smtClean="0"/>
              <a:t>コンストラクタ</a:t>
            </a:r>
            <a:endParaRPr kumimoji="1" lang="en-US" altLang="ja-JP" dirty="0" smtClean="0"/>
          </a:p>
          <a:p>
            <a:pPr lvl="1"/>
            <a:r>
              <a:rPr kumimoji="1" lang="ja-JP" altLang="en-US" dirty="0" smtClean="0"/>
              <a:t>オブジェクト作成時に呼ばれる関数</a:t>
            </a:r>
            <a:endParaRPr kumimoji="1" lang="en-US" altLang="ja-JP" dirty="0" smtClean="0"/>
          </a:p>
          <a:p>
            <a:pPr lvl="1"/>
            <a:r>
              <a:rPr kumimoji="1" lang="ja-JP" altLang="en-US" dirty="0" smtClean="0"/>
              <a:t>変数の初期化に便利</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31</a:t>
            </a:fld>
            <a:endParaRPr lang="en-US"/>
          </a:p>
        </p:txBody>
      </p:sp>
      <p:sp>
        <p:nvSpPr>
          <p:cNvPr id="7" name="正方形/長方形 6"/>
          <p:cNvSpPr/>
          <p:nvPr/>
        </p:nvSpPr>
        <p:spPr>
          <a:xfrm>
            <a:off x="6630110" y="3470571"/>
            <a:ext cx="1311493" cy="39645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cxnSp>
        <p:nvCxnSpPr>
          <p:cNvPr id="11" name="カギ線コネクタ 10"/>
          <p:cNvCxnSpPr>
            <a:stCxn id="16" idx="3"/>
            <a:endCxn id="7" idx="3"/>
          </p:cNvCxnSpPr>
          <p:nvPr/>
        </p:nvCxnSpPr>
        <p:spPr>
          <a:xfrm flipV="1">
            <a:off x="7941603" y="3668798"/>
            <a:ext cx="12700" cy="1910463"/>
          </a:xfrm>
          <a:prstGeom prst="bentConnector3">
            <a:avLst>
              <a:gd name="adj1" fmla="val 5925000"/>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6630110" y="5381034"/>
            <a:ext cx="1311493" cy="39645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5" name="テキスト ボックス 24"/>
          <p:cNvSpPr txBox="1"/>
          <p:nvPr/>
        </p:nvSpPr>
        <p:spPr>
          <a:xfrm>
            <a:off x="8664079" y="4317726"/>
            <a:ext cx="1943100" cy="507831"/>
          </a:xfrm>
          <a:prstGeom prst="rect">
            <a:avLst/>
          </a:prstGeom>
          <a:noFill/>
        </p:spPr>
        <p:txBody>
          <a:bodyPr wrap="square" rtlCol="0">
            <a:spAutoFit/>
          </a:bodyPr>
          <a:lstStyle/>
          <a:p>
            <a:pPr algn="ctr"/>
            <a:r>
              <a:rPr lang="ja-JP" altLang="en-US" dirty="0" smtClean="0">
                <a:latin typeface="+mn-ea"/>
                <a:ea typeface="+mn-ea"/>
              </a:rPr>
              <a:t>代入される</a:t>
            </a:r>
            <a:endParaRPr kumimoji="1" lang="ja-JP" altLang="en-US" dirty="0">
              <a:latin typeface="+mn-ea"/>
              <a:ea typeface="+mn-ea"/>
            </a:endParaRPr>
          </a:p>
        </p:txBody>
      </p:sp>
      <p:cxnSp>
        <p:nvCxnSpPr>
          <p:cNvPr id="28" name="カギ線コネクタ 27"/>
          <p:cNvCxnSpPr>
            <a:stCxn id="29" idx="1"/>
            <a:endCxn id="30" idx="0"/>
          </p:cNvCxnSpPr>
          <p:nvPr/>
        </p:nvCxnSpPr>
        <p:spPr>
          <a:xfrm rot="10800000" flipV="1">
            <a:off x="3362331" y="2787507"/>
            <a:ext cx="4429997" cy="667329"/>
          </a:xfrm>
          <a:prstGeom prst="bentConnector2">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7792327" y="2533592"/>
            <a:ext cx="2590628" cy="507831"/>
          </a:xfrm>
          <a:prstGeom prst="rect">
            <a:avLst/>
          </a:prstGeom>
          <a:noFill/>
        </p:spPr>
        <p:txBody>
          <a:bodyPr wrap="square" rtlCol="0">
            <a:spAutoFit/>
          </a:bodyPr>
          <a:lstStyle/>
          <a:p>
            <a:pPr algn="ctr"/>
            <a:r>
              <a:rPr lang="ja-JP" altLang="en-US" dirty="0" smtClean="0">
                <a:latin typeface="+mn-ea"/>
                <a:ea typeface="+mn-ea"/>
              </a:rPr>
              <a:t>クラス名と同じ</a:t>
            </a:r>
            <a:endParaRPr kumimoji="1" lang="ja-JP" altLang="en-US" dirty="0">
              <a:latin typeface="+mn-ea"/>
              <a:ea typeface="+mn-ea"/>
            </a:endParaRPr>
          </a:p>
        </p:txBody>
      </p:sp>
      <p:sp>
        <p:nvSpPr>
          <p:cNvPr id="30" name="正方形/長方形 29"/>
          <p:cNvSpPr/>
          <p:nvPr/>
        </p:nvSpPr>
        <p:spPr>
          <a:xfrm>
            <a:off x="2752734" y="3454837"/>
            <a:ext cx="1219191" cy="39645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8" name="正方形/長方形 7"/>
          <p:cNvSpPr/>
          <p:nvPr/>
        </p:nvSpPr>
        <p:spPr>
          <a:xfrm>
            <a:off x="5087963" y="3470571"/>
            <a:ext cx="978732" cy="39645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cxnSp>
        <p:nvCxnSpPr>
          <p:cNvPr id="9" name="カギ線コネクタ 8"/>
          <p:cNvCxnSpPr>
            <a:stCxn id="17" idx="0"/>
            <a:endCxn id="8" idx="2"/>
          </p:cNvCxnSpPr>
          <p:nvPr/>
        </p:nvCxnSpPr>
        <p:spPr>
          <a:xfrm rot="16200000" flipV="1">
            <a:off x="4910685" y="4533669"/>
            <a:ext cx="1520526" cy="187238"/>
          </a:xfrm>
          <a:prstGeom prst="bentConnector3">
            <a:avLst>
              <a:gd name="adj1" fmla="val 50000"/>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5057774" y="5387551"/>
            <a:ext cx="1413585" cy="39645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6" name="コンテンツ プレースホルダー 2"/>
          <p:cNvSpPr txBox="1">
            <a:spLocks/>
          </p:cNvSpPr>
          <p:nvPr/>
        </p:nvSpPr>
        <p:spPr bwMode="auto">
          <a:xfrm>
            <a:off x="2470151" y="5416169"/>
            <a:ext cx="5866129" cy="1538658"/>
          </a:xfrm>
          <a:prstGeom prst="rect">
            <a:avLst/>
          </a:prstGeom>
          <a:noFill/>
          <a:ln>
            <a:headEnd/>
            <a:tailEnd/>
          </a:ln>
        </p:spPr>
        <p:style>
          <a:lnRef idx="2">
            <a:schemeClr val="accent1"/>
          </a:lnRef>
          <a:fillRef idx="1">
            <a:schemeClr val="lt1"/>
          </a:fillRef>
          <a:effectRef idx="0">
            <a:schemeClr val="accent1"/>
          </a:effectRef>
          <a:fontRef idx="minor">
            <a:schemeClr val="dk1"/>
          </a:fontRef>
        </p:style>
        <p:txBody>
          <a:bodyPr vert="horz" wrap="square" lIns="104251" tIns="52125" rIns="104251" bIns="52125" numCol="1" anchor="t" anchorCtr="0" compatLnSpc="1">
            <a:prstTxWarp prst="textNoShape">
              <a:avLst/>
            </a:prstTxWarp>
            <a:normAutofit lnSpcReduction="10000"/>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None/>
            </a:pPr>
            <a:r>
              <a:rPr lang="en-US" altLang="ja-JP" sz="2400" dirty="0"/>
              <a:t> Account </a:t>
            </a:r>
            <a:r>
              <a:rPr lang="en-US" altLang="ja-JP" sz="2400" dirty="0" err="1"/>
              <a:t>suzuki</a:t>
            </a:r>
            <a:r>
              <a:rPr lang="en-US" altLang="ja-JP" sz="2400" dirty="0"/>
              <a:t>(“</a:t>
            </a:r>
            <a:r>
              <a:rPr lang="ja-JP" altLang="en-US" sz="2400" dirty="0"/>
              <a:t>鈴木龍一</a:t>
            </a:r>
            <a:r>
              <a:rPr lang="en-US" altLang="ja-JP" sz="2400" dirty="0"/>
              <a:t>”, 123000); </a:t>
            </a:r>
            <a:r>
              <a:rPr lang="en-US" altLang="ja-JP" sz="2400" dirty="0">
                <a:solidFill>
                  <a:srgbClr val="FF0000"/>
                </a:solidFill>
              </a:rPr>
              <a:t>// </a:t>
            </a:r>
            <a:r>
              <a:rPr lang="ja-JP" altLang="en-US" sz="2400" dirty="0">
                <a:solidFill>
                  <a:srgbClr val="FF0000"/>
                </a:solidFill>
              </a:rPr>
              <a:t>鈴木さんの口座のオブジェクト作成</a:t>
            </a:r>
          </a:p>
          <a:p>
            <a:pPr marL="0" indent="0">
              <a:buNone/>
            </a:pPr>
            <a:r>
              <a:rPr lang="ja-JP" altLang="en-US" sz="2400" dirty="0"/>
              <a:t>  </a:t>
            </a:r>
            <a:r>
              <a:rPr lang="en-US" altLang="ja-JP" sz="2400" dirty="0"/>
              <a:t>Account </a:t>
            </a:r>
            <a:r>
              <a:rPr lang="en-US" altLang="ja-JP" sz="2400" dirty="0" err="1"/>
              <a:t>tanaka</a:t>
            </a:r>
            <a:r>
              <a:rPr lang="en-US" altLang="ja-JP" sz="2400" dirty="0"/>
              <a:t>("</a:t>
            </a:r>
            <a:r>
              <a:rPr lang="ja-JP" altLang="en-US" sz="2400" dirty="0"/>
              <a:t>田中恵美</a:t>
            </a:r>
            <a:r>
              <a:rPr lang="en-US" altLang="ja-JP" sz="2400" dirty="0"/>
              <a:t>", 256000); </a:t>
            </a:r>
            <a:r>
              <a:rPr lang="en-US" altLang="ja-JP" sz="2400" dirty="0">
                <a:solidFill>
                  <a:srgbClr val="FF0000"/>
                </a:solidFill>
              </a:rPr>
              <a:t>// </a:t>
            </a:r>
            <a:r>
              <a:rPr lang="ja-JP" altLang="en-US" sz="2400" dirty="0">
                <a:solidFill>
                  <a:srgbClr val="FF0000"/>
                </a:solidFill>
              </a:rPr>
              <a:t>田中さんの口座のオブジェクト作成</a:t>
            </a:r>
          </a:p>
        </p:txBody>
      </p:sp>
      <p:sp>
        <p:nvSpPr>
          <p:cNvPr id="5" name="コンテンツ プレースホルダー 2"/>
          <p:cNvSpPr txBox="1">
            <a:spLocks/>
          </p:cNvSpPr>
          <p:nvPr/>
        </p:nvSpPr>
        <p:spPr bwMode="auto">
          <a:xfrm>
            <a:off x="2470151" y="3063485"/>
            <a:ext cx="6067424" cy="2129021"/>
          </a:xfrm>
          <a:prstGeom prst="rect">
            <a:avLst/>
          </a:prstGeom>
          <a:noFill/>
          <a:ln>
            <a:headEnd/>
            <a:tailEnd/>
          </a:ln>
        </p:spPr>
        <p:style>
          <a:lnRef idx="2">
            <a:schemeClr val="accent1"/>
          </a:lnRef>
          <a:fillRef idx="1">
            <a:schemeClr val="lt1"/>
          </a:fillRef>
          <a:effectRef idx="0">
            <a:schemeClr val="accent1"/>
          </a:effectRef>
          <a:fontRef idx="minor">
            <a:schemeClr val="dk1"/>
          </a:fontRef>
        </p:style>
        <p:txBody>
          <a:bodyPr vert="horz" wrap="square" lIns="104251" tIns="52125" rIns="104251" bIns="52125" numCol="1" anchor="t" anchorCtr="0" compatLnSpc="1">
            <a:prstTxWarp prst="textNoShape">
              <a:avLst/>
            </a:prstTxWarp>
            <a:normAutofit lnSpcReduction="10000"/>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Font typeface="Wingdings 3" pitchFamily="18" charset="2"/>
              <a:buNone/>
            </a:pPr>
            <a:r>
              <a:rPr lang="en-US" altLang="ja-JP" sz="2400" dirty="0" smtClean="0">
                <a:solidFill>
                  <a:srgbClr val="FF0000"/>
                </a:solidFill>
              </a:rPr>
              <a:t>// </a:t>
            </a:r>
            <a:r>
              <a:rPr lang="ja-JP" altLang="en-US" sz="2400" dirty="0" smtClean="0">
                <a:solidFill>
                  <a:srgbClr val="FF0000"/>
                </a:solidFill>
              </a:rPr>
              <a:t>コンストラクタ  </a:t>
            </a:r>
          </a:p>
          <a:p>
            <a:pPr marL="0" indent="0">
              <a:buFont typeface="Wingdings 3" pitchFamily="18" charset="2"/>
              <a:buNone/>
            </a:pPr>
            <a:r>
              <a:rPr lang="ja-JP" altLang="en-US" sz="2400" dirty="0" smtClean="0"/>
              <a:t>  </a:t>
            </a:r>
            <a:r>
              <a:rPr lang="en-US" altLang="ja-JP" sz="2400" dirty="0" smtClean="0"/>
              <a:t>Account(string _name, </a:t>
            </a:r>
            <a:r>
              <a:rPr lang="en-US" altLang="ja-JP" sz="2400" dirty="0" err="1" smtClean="0"/>
              <a:t>int</a:t>
            </a:r>
            <a:r>
              <a:rPr lang="en-US" altLang="ja-JP" sz="2400" dirty="0" smtClean="0"/>
              <a:t> _balance) {</a:t>
            </a:r>
          </a:p>
          <a:p>
            <a:pPr marL="0" indent="0">
              <a:buFont typeface="Wingdings 3" pitchFamily="18" charset="2"/>
              <a:buNone/>
            </a:pPr>
            <a:r>
              <a:rPr lang="en-US" altLang="ja-JP" sz="2400" dirty="0" smtClean="0"/>
              <a:t>    name = _name; </a:t>
            </a:r>
            <a:r>
              <a:rPr lang="en-US" altLang="ja-JP" sz="2400" dirty="0" smtClean="0">
                <a:solidFill>
                  <a:srgbClr val="FF0000"/>
                </a:solidFill>
              </a:rPr>
              <a:t>// </a:t>
            </a:r>
            <a:r>
              <a:rPr lang="ja-JP" altLang="en-US" sz="2400" dirty="0" smtClean="0">
                <a:solidFill>
                  <a:srgbClr val="FF0000"/>
                </a:solidFill>
              </a:rPr>
              <a:t>名前を初期化</a:t>
            </a:r>
          </a:p>
          <a:p>
            <a:pPr marL="0" indent="0">
              <a:buFont typeface="Wingdings 3" pitchFamily="18" charset="2"/>
              <a:buNone/>
            </a:pPr>
            <a:r>
              <a:rPr lang="ja-JP" altLang="en-US" sz="2400" dirty="0" smtClean="0"/>
              <a:t>    </a:t>
            </a:r>
            <a:r>
              <a:rPr lang="en-US" altLang="ja-JP" sz="2400" dirty="0" smtClean="0"/>
              <a:t>balance = _balance; </a:t>
            </a:r>
            <a:r>
              <a:rPr lang="en-US" altLang="ja-JP" sz="2400" dirty="0" smtClean="0">
                <a:solidFill>
                  <a:srgbClr val="FF0000"/>
                </a:solidFill>
              </a:rPr>
              <a:t>// </a:t>
            </a:r>
            <a:r>
              <a:rPr lang="ja-JP" altLang="en-US" sz="2400" dirty="0" smtClean="0">
                <a:solidFill>
                  <a:srgbClr val="FF0000"/>
                </a:solidFill>
              </a:rPr>
              <a:t>残高を初期化</a:t>
            </a:r>
          </a:p>
          <a:p>
            <a:pPr marL="0" indent="0">
              <a:buFont typeface="Wingdings 3" pitchFamily="18" charset="2"/>
              <a:buNone/>
            </a:pPr>
            <a:r>
              <a:rPr lang="ja-JP" altLang="en-US" sz="2400" dirty="0" smtClean="0"/>
              <a:t>  </a:t>
            </a:r>
            <a:r>
              <a:rPr lang="en-US" altLang="ja-JP" sz="2400" dirty="0" smtClean="0"/>
              <a:t>}</a:t>
            </a:r>
          </a:p>
          <a:p>
            <a:pPr marL="0" indent="0">
              <a:buFont typeface="Wingdings 3" pitchFamily="18" charset="2"/>
              <a:buNone/>
            </a:pPr>
            <a:endParaRPr lang="en-US" altLang="ja-JP" sz="2400" dirty="0"/>
          </a:p>
        </p:txBody>
      </p:sp>
    </p:spTree>
    <p:extLst>
      <p:ext uri="{BB962C8B-B14F-4D97-AF65-F5344CB8AC3E}">
        <p14:creationId xmlns:p14="http://schemas.microsoft.com/office/powerpoint/2010/main" val="22993044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クラス・その２</a:t>
            </a:r>
            <a:r>
              <a:rPr lang="ja-JP" altLang="en-US" dirty="0" smtClean="0"/>
              <a:t>（さらにさらに</a:t>
            </a:r>
            <a:r>
              <a:rPr lang="ja-JP" altLang="en-US" dirty="0"/>
              <a:t>続き）</a:t>
            </a:r>
            <a:endParaRPr kumimoji="1" lang="ja-JP" altLang="en-US" dirty="0"/>
          </a:p>
        </p:txBody>
      </p:sp>
      <p:sp>
        <p:nvSpPr>
          <p:cNvPr id="3" name="コンテンツ プレースホルダー 2"/>
          <p:cNvSpPr>
            <a:spLocks noGrp="1"/>
          </p:cNvSpPr>
          <p:nvPr>
            <p:ph sz="quarter" idx="1"/>
          </p:nvPr>
        </p:nvSpPr>
        <p:spPr/>
        <p:txBody>
          <a:bodyPr/>
          <a:lstStyle/>
          <a:p>
            <a:r>
              <a:rPr kumimoji="1" lang="ja-JP" altLang="en-US" dirty="0" smtClean="0"/>
              <a:t>デフォルトコンストラクタ</a:t>
            </a:r>
            <a:endParaRPr kumimoji="1" lang="en-US" altLang="ja-JP" dirty="0" smtClean="0"/>
          </a:p>
          <a:p>
            <a:pPr lvl="1"/>
            <a:r>
              <a:rPr lang="ja-JP" altLang="en-US" dirty="0" smtClean="0"/>
              <a:t>引数</a:t>
            </a:r>
            <a:r>
              <a:rPr lang="ja-JP" altLang="en-US" dirty="0"/>
              <a:t>なしで呼び出せる</a:t>
            </a:r>
            <a:r>
              <a:rPr lang="ja-JP" altLang="en-US" dirty="0" smtClean="0"/>
              <a:t>コンストラクタ</a:t>
            </a:r>
            <a:endParaRPr lang="en-US" altLang="ja-JP" dirty="0" smtClean="0"/>
          </a:p>
          <a:p>
            <a:pPr lvl="1"/>
            <a:r>
              <a:rPr kumimoji="1" lang="ja-JP" altLang="en-US" dirty="0" smtClean="0"/>
              <a:t>明示的に定義しないときは、自動的に作られる</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32</a:t>
            </a:fld>
            <a:endParaRPr lang="en-US"/>
          </a:p>
        </p:txBody>
      </p:sp>
      <p:sp>
        <p:nvSpPr>
          <p:cNvPr id="5" name="コンテンツ プレースホルダー 2"/>
          <p:cNvSpPr txBox="1">
            <a:spLocks/>
          </p:cNvSpPr>
          <p:nvPr/>
        </p:nvSpPr>
        <p:spPr bwMode="auto">
          <a:xfrm>
            <a:off x="3746501" y="3501636"/>
            <a:ext cx="6067424" cy="1384690"/>
          </a:xfrm>
          <a:prstGeom prst="rect">
            <a:avLst/>
          </a:prstGeom>
          <a:noFill/>
          <a:ln>
            <a:headEnd/>
            <a:tailEnd/>
          </a:ln>
        </p:spPr>
        <p:style>
          <a:lnRef idx="2">
            <a:schemeClr val="accent1"/>
          </a:lnRef>
          <a:fillRef idx="1">
            <a:schemeClr val="lt1"/>
          </a:fillRef>
          <a:effectRef idx="0">
            <a:schemeClr val="accent1"/>
          </a:effectRef>
          <a:fontRef idx="minor">
            <a:schemeClr val="dk1"/>
          </a:fontRef>
        </p:style>
        <p:txBody>
          <a:bodyPr vert="horz" wrap="square" lIns="104251" tIns="52125" rIns="104251" bIns="52125" numCol="1" anchor="t" anchorCtr="0" compatLnSpc="1">
            <a:prstTxWarp prst="textNoShape">
              <a:avLst/>
            </a:prstTxWarp>
            <a:normAutofit/>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Font typeface="Wingdings 3" pitchFamily="18" charset="2"/>
              <a:buNone/>
            </a:pPr>
            <a:r>
              <a:rPr lang="en-US" altLang="ja-JP" sz="2400" dirty="0" smtClean="0">
                <a:solidFill>
                  <a:srgbClr val="FF0000"/>
                </a:solidFill>
              </a:rPr>
              <a:t>// </a:t>
            </a:r>
            <a:r>
              <a:rPr lang="ja-JP" altLang="en-US" sz="2400" dirty="0" smtClean="0">
                <a:solidFill>
                  <a:srgbClr val="FF0000"/>
                </a:solidFill>
              </a:rPr>
              <a:t>デフォルトコンストラクタの例</a:t>
            </a:r>
          </a:p>
          <a:p>
            <a:pPr marL="0" indent="0">
              <a:buFont typeface="Wingdings 3" pitchFamily="18" charset="2"/>
              <a:buNone/>
            </a:pPr>
            <a:r>
              <a:rPr lang="ja-JP" altLang="en-US" sz="2400" dirty="0" smtClean="0"/>
              <a:t>  </a:t>
            </a:r>
            <a:r>
              <a:rPr lang="en-US" altLang="ja-JP" sz="2400" dirty="0" smtClean="0"/>
              <a:t>Account() {</a:t>
            </a:r>
          </a:p>
          <a:p>
            <a:pPr marL="0" indent="0">
              <a:buFont typeface="Wingdings 3" pitchFamily="18" charset="2"/>
              <a:buNone/>
            </a:pPr>
            <a:r>
              <a:rPr lang="en-US" altLang="ja-JP" sz="2400" dirty="0" smtClean="0"/>
              <a:t>}</a:t>
            </a:r>
          </a:p>
          <a:p>
            <a:pPr marL="0" indent="0">
              <a:buFont typeface="Wingdings 3" pitchFamily="18" charset="2"/>
              <a:buNone/>
            </a:pPr>
            <a:endParaRPr lang="en-US" altLang="ja-JP" sz="2400" dirty="0"/>
          </a:p>
        </p:txBody>
      </p:sp>
    </p:spTree>
    <p:extLst>
      <p:ext uri="{BB962C8B-B14F-4D97-AF65-F5344CB8AC3E}">
        <p14:creationId xmlns:p14="http://schemas.microsoft.com/office/powerpoint/2010/main" val="41879919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クラスの分割コンパイル</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pPr>
              <a:defRPr/>
            </a:pPr>
            <a:fld id="{F65D1795-BB81-4110-96B4-41B787FA81D8}" type="slidenum">
              <a:rPr lang="en-US" smtClean="0"/>
              <a:pPr>
                <a:defRPr/>
              </a:pPr>
              <a:t>33</a:t>
            </a:fld>
            <a:endParaRPr lang="en-US" dirty="0"/>
          </a:p>
        </p:txBody>
      </p:sp>
    </p:spTree>
    <p:extLst>
      <p:ext uri="{BB962C8B-B14F-4D97-AF65-F5344CB8AC3E}">
        <p14:creationId xmlns:p14="http://schemas.microsoft.com/office/powerpoint/2010/main" val="25532142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残高照会プログラム</a:t>
            </a:r>
            <a:r>
              <a:rPr kumimoji="1" lang="en-US" altLang="ja-JP" dirty="0" smtClean="0"/>
              <a:t/>
            </a:r>
            <a:br>
              <a:rPr kumimoji="1" lang="en-US" altLang="ja-JP" dirty="0" smtClean="0"/>
            </a:br>
            <a:r>
              <a:rPr kumimoji="1" lang="ja-JP" altLang="en-US" dirty="0" smtClean="0"/>
              <a:t>（分割コンパイル、タイプ１）</a:t>
            </a:r>
            <a:endParaRPr kumimoji="1" lang="ja-JP" altLang="en-US" dirty="0"/>
          </a:p>
        </p:txBody>
      </p:sp>
      <p:sp>
        <p:nvSpPr>
          <p:cNvPr id="3" name="コンテンツ プレースホルダー 2"/>
          <p:cNvSpPr>
            <a:spLocks noGrp="1"/>
          </p:cNvSpPr>
          <p:nvPr>
            <p:ph sz="quarter" idx="1"/>
          </p:nvPr>
        </p:nvSpPr>
        <p:spPr>
          <a:xfrm>
            <a:off x="534670" y="1344228"/>
            <a:ext cx="4970780" cy="5606334"/>
          </a:xfrm>
          <a:ln>
            <a:solidFill>
              <a:schemeClr val="tx1"/>
            </a:solidFill>
          </a:ln>
        </p:spPr>
        <p:txBody>
          <a:bodyPr>
            <a:normAutofit fontScale="92500" lnSpcReduction="10000"/>
          </a:bodyPr>
          <a:lstStyle/>
          <a:p>
            <a:pPr marL="0" indent="0">
              <a:buNone/>
            </a:pPr>
            <a:r>
              <a:rPr lang="en-US" altLang="ja-JP" sz="2000" dirty="0">
                <a:solidFill>
                  <a:srgbClr val="00B050"/>
                </a:solidFill>
              </a:rPr>
              <a:t>#</a:t>
            </a:r>
            <a:r>
              <a:rPr lang="en-US" altLang="ja-JP" sz="2000" dirty="0" err="1">
                <a:solidFill>
                  <a:srgbClr val="00B050"/>
                </a:solidFill>
              </a:rPr>
              <a:t>ifndef</a:t>
            </a:r>
            <a:r>
              <a:rPr lang="en-US" altLang="ja-JP" sz="2000" dirty="0">
                <a:solidFill>
                  <a:srgbClr val="00B050"/>
                </a:solidFill>
              </a:rPr>
              <a:t> ex4_account_h</a:t>
            </a:r>
          </a:p>
          <a:p>
            <a:pPr marL="0" indent="0">
              <a:buNone/>
            </a:pPr>
            <a:r>
              <a:rPr lang="en-US" altLang="ja-JP" sz="2000" dirty="0">
                <a:solidFill>
                  <a:srgbClr val="00B050"/>
                </a:solidFill>
              </a:rPr>
              <a:t>#define </a:t>
            </a:r>
            <a:r>
              <a:rPr lang="en-US" altLang="ja-JP" sz="2000" dirty="0" smtClean="0">
                <a:solidFill>
                  <a:srgbClr val="00B050"/>
                </a:solidFill>
              </a:rPr>
              <a:t>ex4_account_h</a:t>
            </a:r>
          </a:p>
          <a:p>
            <a:pPr marL="0" indent="0">
              <a:buNone/>
            </a:pPr>
            <a:r>
              <a:rPr lang="en-US" altLang="ja-JP" sz="2000" dirty="0" smtClean="0"/>
              <a:t>#</a:t>
            </a:r>
            <a:r>
              <a:rPr lang="en-US" altLang="ja-JP" sz="2000" dirty="0"/>
              <a:t>include &lt;string&gt;</a:t>
            </a:r>
          </a:p>
          <a:p>
            <a:pPr marL="0" indent="0">
              <a:buNone/>
            </a:pPr>
            <a:endParaRPr lang="en-US" altLang="ja-JP" sz="2000" dirty="0"/>
          </a:p>
          <a:p>
            <a:pPr marL="0" indent="0">
              <a:buNone/>
            </a:pPr>
            <a:r>
              <a:rPr lang="en-US" altLang="ja-JP" sz="2000" dirty="0"/>
              <a:t>class Account {</a:t>
            </a:r>
          </a:p>
          <a:p>
            <a:pPr marL="0" indent="0">
              <a:buNone/>
            </a:pPr>
            <a:r>
              <a:rPr lang="en-US" altLang="ja-JP" sz="2000" dirty="0"/>
              <a:t>private:</a:t>
            </a:r>
          </a:p>
          <a:p>
            <a:pPr marL="0" indent="0">
              <a:buNone/>
            </a:pPr>
            <a:r>
              <a:rPr lang="en-US" altLang="ja-JP" sz="2000" dirty="0"/>
              <a:t>  </a:t>
            </a:r>
            <a:r>
              <a:rPr lang="en-US" altLang="ja-JP" sz="2000" dirty="0" err="1"/>
              <a:t>std</a:t>
            </a:r>
            <a:r>
              <a:rPr lang="en-US" altLang="ja-JP" sz="2000" dirty="0"/>
              <a:t>::string name; </a:t>
            </a:r>
            <a:r>
              <a:rPr lang="en-US" altLang="ja-JP" sz="2000" dirty="0">
                <a:solidFill>
                  <a:srgbClr val="FF0000"/>
                </a:solidFill>
              </a:rPr>
              <a:t>// </a:t>
            </a:r>
            <a:r>
              <a:rPr lang="ja-JP" altLang="en-US" sz="2000" dirty="0">
                <a:solidFill>
                  <a:srgbClr val="FF0000"/>
                </a:solidFill>
              </a:rPr>
              <a:t>名前</a:t>
            </a:r>
          </a:p>
          <a:p>
            <a:pPr marL="0" indent="0">
              <a:buNone/>
            </a:pPr>
            <a:r>
              <a:rPr lang="ja-JP" altLang="en-US" sz="2000" dirty="0"/>
              <a:t>  </a:t>
            </a:r>
            <a:r>
              <a:rPr lang="en-US" altLang="ja-JP" sz="2000" dirty="0" err="1"/>
              <a:t>int</a:t>
            </a:r>
            <a:r>
              <a:rPr lang="en-US" altLang="ja-JP" sz="2000" dirty="0"/>
              <a:t> balance; </a:t>
            </a:r>
            <a:r>
              <a:rPr lang="en-US" altLang="ja-JP" sz="2000" dirty="0">
                <a:solidFill>
                  <a:srgbClr val="FF0000"/>
                </a:solidFill>
              </a:rPr>
              <a:t>// </a:t>
            </a:r>
            <a:r>
              <a:rPr lang="ja-JP" altLang="en-US" sz="2000" dirty="0">
                <a:solidFill>
                  <a:srgbClr val="FF0000"/>
                </a:solidFill>
              </a:rPr>
              <a:t>残高</a:t>
            </a:r>
          </a:p>
          <a:p>
            <a:pPr marL="0" indent="0">
              <a:buNone/>
            </a:pPr>
            <a:endParaRPr lang="ja-JP" altLang="en-US" sz="2000" dirty="0"/>
          </a:p>
          <a:p>
            <a:pPr marL="0" indent="0">
              <a:buNone/>
            </a:pPr>
            <a:r>
              <a:rPr lang="en-US" altLang="ja-JP" sz="2000" dirty="0"/>
              <a:t>public:</a:t>
            </a:r>
          </a:p>
          <a:p>
            <a:pPr marL="0" indent="0">
              <a:buNone/>
            </a:pPr>
            <a:r>
              <a:rPr lang="en-US" altLang="ja-JP" sz="2000" dirty="0"/>
              <a:t>  // </a:t>
            </a:r>
            <a:r>
              <a:rPr lang="ja-JP" altLang="en-US" sz="2000" dirty="0"/>
              <a:t>コンストラクタ  </a:t>
            </a:r>
          </a:p>
          <a:p>
            <a:pPr marL="0" indent="0">
              <a:buNone/>
            </a:pPr>
            <a:r>
              <a:rPr lang="ja-JP" altLang="en-US" sz="2000" dirty="0"/>
              <a:t>  </a:t>
            </a:r>
            <a:r>
              <a:rPr lang="en-US" altLang="ja-JP" sz="2000" dirty="0"/>
              <a:t>Account(</a:t>
            </a:r>
            <a:r>
              <a:rPr lang="en-US" altLang="ja-JP" sz="2000" dirty="0" err="1"/>
              <a:t>std</a:t>
            </a:r>
            <a:r>
              <a:rPr lang="en-US" altLang="ja-JP" sz="2000" dirty="0"/>
              <a:t>::string _name, </a:t>
            </a:r>
            <a:r>
              <a:rPr lang="en-US" altLang="ja-JP" sz="2000" dirty="0" err="1"/>
              <a:t>int</a:t>
            </a:r>
            <a:r>
              <a:rPr lang="en-US" altLang="ja-JP" sz="2000" dirty="0"/>
              <a:t> _balance) {</a:t>
            </a:r>
          </a:p>
          <a:p>
            <a:pPr marL="0" indent="0">
              <a:buNone/>
            </a:pPr>
            <a:r>
              <a:rPr lang="en-US" altLang="ja-JP" sz="2000" dirty="0"/>
              <a:t>    name = _name; </a:t>
            </a:r>
            <a:r>
              <a:rPr lang="en-US" altLang="ja-JP" sz="2000" dirty="0">
                <a:solidFill>
                  <a:srgbClr val="FF0000"/>
                </a:solidFill>
              </a:rPr>
              <a:t>// </a:t>
            </a:r>
            <a:r>
              <a:rPr lang="ja-JP" altLang="en-US" sz="2000" dirty="0">
                <a:solidFill>
                  <a:srgbClr val="FF0000"/>
                </a:solidFill>
              </a:rPr>
              <a:t>名前を初期化</a:t>
            </a:r>
          </a:p>
          <a:p>
            <a:pPr marL="0" indent="0">
              <a:buNone/>
            </a:pPr>
            <a:r>
              <a:rPr lang="ja-JP" altLang="en-US" sz="2000" dirty="0"/>
              <a:t>    </a:t>
            </a:r>
            <a:r>
              <a:rPr lang="en-US" altLang="ja-JP" sz="2000" dirty="0"/>
              <a:t>balance = _balance; </a:t>
            </a:r>
            <a:r>
              <a:rPr lang="en-US" altLang="ja-JP" sz="2000" dirty="0">
                <a:solidFill>
                  <a:srgbClr val="FF0000"/>
                </a:solidFill>
              </a:rPr>
              <a:t>// </a:t>
            </a:r>
            <a:r>
              <a:rPr lang="ja-JP" altLang="en-US" sz="2000" dirty="0">
                <a:solidFill>
                  <a:srgbClr val="FF0000"/>
                </a:solidFill>
              </a:rPr>
              <a:t>残高を初期化</a:t>
            </a:r>
          </a:p>
          <a:p>
            <a:pPr marL="0" indent="0">
              <a:buNone/>
            </a:pPr>
            <a:r>
              <a:rPr lang="ja-JP" altLang="en-US" sz="2000" dirty="0"/>
              <a:t>  </a:t>
            </a:r>
            <a:r>
              <a:rPr lang="en-US" altLang="ja-JP" sz="2000" dirty="0" smtClean="0"/>
              <a:t>}</a:t>
            </a:r>
            <a:endParaRPr lang="en-US" altLang="ja-JP" sz="2000"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34</a:t>
            </a:fld>
            <a:endParaRPr lang="en-US"/>
          </a:p>
        </p:txBody>
      </p:sp>
      <p:sp>
        <p:nvSpPr>
          <p:cNvPr id="6" name="コンテンツ プレースホルダー 2"/>
          <p:cNvSpPr txBox="1">
            <a:spLocks/>
          </p:cNvSpPr>
          <p:nvPr/>
        </p:nvSpPr>
        <p:spPr bwMode="auto">
          <a:xfrm>
            <a:off x="5695950" y="1344228"/>
            <a:ext cx="4462467" cy="5606334"/>
          </a:xfrm>
          <a:prstGeom prst="rect">
            <a:avLst/>
          </a:prstGeom>
          <a:noFill/>
          <a:ln w="9525">
            <a:solidFill>
              <a:schemeClr val="tx1"/>
            </a:solidFill>
            <a:miter lim="800000"/>
            <a:headEnd/>
            <a:tailEnd/>
          </a:ln>
        </p:spPr>
        <p:txBody>
          <a:bodyPr vert="horz" wrap="square" lIns="104251" tIns="52125" rIns="104251" bIns="52125" numCol="1" anchor="t" anchorCtr="0" compatLnSpc="1">
            <a:prstTxWarp prst="textNoShape">
              <a:avLst/>
            </a:prstTxWarp>
            <a:normAutofit fontScale="70000" lnSpcReduction="20000"/>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None/>
            </a:pPr>
            <a:r>
              <a:rPr lang="en-US" altLang="ja-JP" sz="2400" dirty="0"/>
              <a:t> </a:t>
            </a:r>
            <a:r>
              <a:rPr lang="en-US" altLang="ja-JP" sz="2400" dirty="0">
                <a:solidFill>
                  <a:srgbClr val="FF0000"/>
                </a:solidFill>
              </a:rPr>
              <a:t>// </a:t>
            </a:r>
            <a:r>
              <a:rPr lang="ja-JP" altLang="en-US" sz="2400" dirty="0">
                <a:solidFill>
                  <a:srgbClr val="FF0000"/>
                </a:solidFill>
              </a:rPr>
              <a:t>名前を調べる</a:t>
            </a:r>
          </a:p>
          <a:p>
            <a:pPr marL="0" indent="0">
              <a:buNone/>
            </a:pPr>
            <a:r>
              <a:rPr lang="ja-JP" altLang="en-US" sz="2400" dirty="0"/>
              <a:t>  </a:t>
            </a:r>
            <a:r>
              <a:rPr lang="en-US" altLang="ja-JP" sz="2400" dirty="0" err="1"/>
              <a:t>std</a:t>
            </a:r>
            <a:r>
              <a:rPr lang="en-US" altLang="ja-JP" sz="2400" dirty="0"/>
              <a:t>::string </a:t>
            </a:r>
            <a:r>
              <a:rPr lang="en-US" altLang="ja-JP" sz="2400" dirty="0" err="1"/>
              <a:t>get_name</a:t>
            </a:r>
            <a:r>
              <a:rPr lang="en-US" altLang="ja-JP" sz="2400" dirty="0"/>
              <a:t>() {</a:t>
            </a:r>
          </a:p>
          <a:p>
            <a:pPr marL="0" indent="0">
              <a:buNone/>
            </a:pPr>
            <a:r>
              <a:rPr lang="en-US" altLang="ja-JP" sz="2400" dirty="0"/>
              <a:t>    return name;</a:t>
            </a:r>
          </a:p>
          <a:p>
            <a:pPr marL="0" indent="0">
              <a:buNone/>
            </a:pPr>
            <a:r>
              <a:rPr lang="en-US" altLang="ja-JP" sz="2400" dirty="0"/>
              <a:t>  }</a:t>
            </a:r>
          </a:p>
          <a:p>
            <a:pPr marL="0" indent="0">
              <a:buNone/>
            </a:pPr>
            <a:r>
              <a:rPr lang="en-US" altLang="ja-JP" sz="2400" dirty="0">
                <a:solidFill>
                  <a:srgbClr val="FF0000"/>
                </a:solidFill>
              </a:rPr>
              <a:t>  // </a:t>
            </a:r>
            <a:r>
              <a:rPr lang="ja-JP" altLang="en-US" sz="2400" dirty="0">
                <a:solidFill>
                  <a:srgbClr val="FF0000"/>
                </a:solidFill>
              </a:rPr>
              <a:t>残高を調べる</a:t>
            </a:r>
          </a:p>
          <a:p>
            <a:pPr marL="0" indent="0">
              <a:buNone/>
            </a:pPr>
            <a:r>
              <a:rPr lang="ja-JP" altLang="en-US" sz="2400" dirty="0"/>
              <a:t>  </a:t>
            </a:r>
            <a:r>
              <a:rPr lang="en-US" altLang="ja-JP" sz="2400" dirty="0" err="1"/>
              <a:t>int</a:t>
            </a:r>
            <a:r>
              <a:rPr lang="en-US" altLang="ja-JP" sz="2400" dirty="0"/>
              <a:t> </a:t>
            </a:r>
            <a:r>
              <a:rPr lang="en-US" altLang="ja-JP" sz="2400" dirty="0" err="1"/>
              <a:t>get_balance</a:t>
            </a:r>
            <a:r>
              <a:rPr lang="en-US" altLang="ja-JP" sz="2400" dirty="0"/>
              <a:t>() {</a:t>
            </a:r>
          </a:p>
          <a:p>
            <a:pPr marL="0" indent="0">
              <a:buNone/>
            </a:pPr>
            <a:r>
              <a:rPr lang="en-US" altLang="ja-JP" sz="2400" dirty="0"/>
              <a:t>    return balance;</a:t>
            </a:r>
          </a:p>
          <a:p>
            <a:pPr marL="0" indent="0">
              <a:buNone/>
            </a:pPr>
            <a:r>
              <a:rPr lang="en-US" altLang="ja-JP" sz="2400" dirty="0"/>
              <a:t>  }</a:t>
            </a:r>
          </a:p>
          <a:p>
            <a:pPr marL="0" indent="0">
              <a:buNone/>
            </a:pPr>
            <a:r>
              <a:rPr lang="en-US" altLang="ja-JP" sz="2400" dirty="0"/>
              <a:t>  </a:t>
            </a:r>
            <a:r>
              <a:rPr lang="en-US" altLang="ja-JP" sz="2400" dirty="0">
                <a:solidFill>
                  <a:srgbClr val="FF0000"/>
                </a:solidFill>
              </a:rPr>
              <a:t>// </a:t>
            </a:r>
            <a:r>
              <a:rPr lang="ja-JP" altLang="en-US" sz="2400" dirty="0">
                <a:solidFill>
                  <a:srgbClr val="FF0000"/>
                </a:solidFill>
              </a:rPr>
              <a:t>預ける</a:t>
            </a:r>
          </a:p>
          <a:p>
            <a:pPr marL="0" indent="0">
              <a:buNone/>
            </a:pPr>
            <a:r>
              <a:rPr lang="ja-JP" altLang="en-US" sz="2400" dirty="0"/>
              <a:t>  </a:t>
            </a:r>
            <a:r>
              <a:rPr lang="en-US" altLang="ja-JP" sz="2400" dirty="0"/>
              <a:t>void deposit(</a:t>
            </a:r>
            <a:r>
              <a:rPr lang="en-US" altLang="ja-JP" sz="2400" dirty="0" err="1"/>
              <a:t>int</a:t>
            </a:r>
            <a:r>
              <a:rPr lang="en-US" altLang="ja-JP" sz="2400" dirty="0"/>
              <a:t> </a:t>
            </a:r>
            <a:r>
              <a:rPr lang="en-US" altLang="ja-JP" sz="2400" dirty="0" err="1"/>
              <a:t>amnt</a:t>
            </a:r>
            <a:r>
              <a:rPr lang="en-US" altLang="ja-JP" sz="2400" dirty="0"/>
              <a:t>) {</a:t>
            </a:r>
          </a:p>
          <a:p>
            <a:pPr marL="0" indent="0">
              <a:buNone/>
            </a:pPr>
            <a:r>
              <a:rPr lang="en-US" altLang="ja-JP" sz="2400" dirty="0"/>
              <a:t>    balance += </a:t>
            </a:r>
            <a:r>
              <a:rPr lang="en-US" altLang="ja-JP" sz="2400" dirty="0" err="1"/>
              <a:t>amnt</a:t>
            </a:r>
            <a:r>
              <a:rPr lang="en-US" altLang="ja-JP" sz="2400" dirty="0"/>
              <a:t>;</a:t>
            </a:r>
          </a:p>
          <a:p>
            <a:pPr marL="0" indent="0">
              <a:buNone/>
            </a:pPr>
            <a:r>
              <a:rPr lang="en-US" altLang="ja-JP" sz="2400" dirty="0"/>
              <a:t>  }</a:t>
            </a:r>
          </a:p>
          <a:p>
            <a:pPr marL="0" indent="0">
              <a:buNone/>
            </a:pPr>
            <a:r>
              <a:rPr lang="en-US" altLang="ja-JP" sz="2400" dirty="0"/>
              <a:t>  </a:t>
            </a:r>
            <a:r>
              <a:rPr lang="en-US" altLang="ja-JP" sz="2400" dirty="0">
                <a:solidFill>
                  <a:srgbClr val="FF0000"/>
                </a:solidFill>
              </a:rPr>
              <a:t>// </a:t>
            </a:r>
            <a:r>
              <a:rPr lang="ja-JP" altLang="en-US" sz="2400" dirty="0">
                <a:solidFill>
                  <a:srgbClr val="FF0000"/>
                </a:solidFill>
              </a:rPr>
              <a:t>おろす</a:t>
            </a:r>
          </a:p>
          <a:p>
            <a:pPr marL="0" indent="0">
              <a:buNone/>
            </a:pPr>
            <a:r>
              <a:rPr lang="ja-JP" altLang="en-US" sz="2400" dirty="0"/>
              <a:t>  </a:t>
            </a:r>
            <a:r>
              <a:rPr lang="en-US" altLang="ja-JP" sz="2400" dirty="0"/>
              <a:t>void withdraw(</a:t>
            </a:r>
            <a:r>
              <a:rPr lang="en-US" altLang="ja-JP" sz="2400" dirty="0" err="1"/>
              <a:t>int</a:t>
            </a:r>
            <a:r>
              <a:rPr lang="en-US" altLang="ja-JP" sz="2400" dirty="0"/>
              <a:t> </a:t>
            </a:r>
            <a:r>
              <a:rPr lang="en-US" altLang="ja-JP" sz="2400" dirty="0" err="1"/>
              <a:t>amnt</a:t>
            </a:r>
            <a:r>
              <a:rPr lang="en-US" altLang="ja-JP" sz="2400" dirty="0"/>
              <a:t>) {</a:t>
            </a:r>
          </a:p>
          <a:p>
            <a:pPr marL="0" indent="0">
              <a:buNone/>
            </a:pPr>
            <a:r>
              <a:rPr lang="en-US" altLang="ja-JP" sz="2400" dirty="0"/>
              <a:t>    balance -= </a:t>
            </a:r>
            <a:r>
              <a:rPr lang="en-US" altLang="ja-JP" sz="2400" dirty="0" err="1"/>
              <a:t>amnt</a:t>
            </a:r>
            <a:r>
              <a:rPr lang="en-US" altLang="ja-JP" sz="2400" dirty="0"/>
              <a:t>;</a:t>
            </a:r>
          </a:p>
          <a:p>
            <a:pPr marL="0" indent="0">
              <a:buNone/>
            </a:pPr>
            <a:r>
              <a:rPr lang="en-US" altLang="ja-JP" sz="2400" dirty="0"/>
              <a:t>  }</a:t>
            </a:r>
          </a:p>
          <a:p>
            <a:pPr marL="0" indent="0">
              <a:buNone/>
            </a:pPr>
            <a:r>
              <a:rPr lang="en-US" altLang="ja-JP" sz="2400" dirty="0" smtClean="0"/>
              <a:t>};</a:t>
            </a:r>
          </a:p>
          <a:p>
            <a:pPr marL="0" indent="0">
              <a:buNone/>
            </a:pPr>
            <a:r>
              <a:rPr lang="en-US" altLang="ja-JP" sz="2400" dirty="0">
                <a:solidFill>
                  <a:srgbClr val="00B050"/>
                </a:solidFill>
              </a:rPr>
              <a:t>#</a:t>
            </a:r>
            <a:r>
              <a:rPr lang="en-US" altLang="ja-JP" sz="2400" dirty="0" err="1">
                <a:solidFill>
                  <a:srgbClr val="00B050"/>
                </a:solidFill>
              </a:rPr>
              <a:t>endif</a:t>
            </a:r>
            <a:endParaRPr lang="en-US" altLang="ja-JP" sz="2400" dirty="0">
              <a:solidFill>
                <a:srgbClr val="00B050"/>
              </a:solidFill>
            </a:endParaRPr>
          </a:p>
          <a:p>
            <a:pPr marL="0" indent="0">
              <a:buNone/>
            </a:pPr>
            <a:endParaRPr lang="en-US" altLang="ja-JP" sz="2400" dirty="0"/>
          </a:p>
        </p:txBody>
      </p:sp>
      <p:sp>
        <p:nvSpPr>
          <p:cNvPr id="8" name="角丸四角形吹き出し 7"/>
          <p:cNvSpPr/>
          <p:nvPr/>
        </p:nvSpPr>
        <p:spPr>
          <a:xfrm>
            <a:off x="7058298" y="84522"/>
            <a:ext cx="3509693" cy="676275"/>
          </a:xfrm>
          <a:prstGeom prst="wedgeRoundRectCallout">
            <a:avLst>
              <a:gd name="adj1" fmla="val -29432"/>
              <a:gd name="adj2" fmla="val 9200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a:t>ex4_account.h</a:t>
            </a:r>
            <a:endParaRPr kumimoji="1" lang="ja-JP" altLang="en-US" dirty="0"/>
          </a:p>
        </p:txBody>
      </p:sp>
    </p:spTree>
    <p:extLst>
      <p:ext uri="{BB962C8B-B14F-4D97-AF65-F5344CB8AC3E}">
        <p14:creationId xmlns:p14="http://schemas.microsoft.com/office/powerpoint/2010/main" val="36696435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残高照会プログラム</a:t>
            </a:r>
            <a:r>
              <a:rPr kumimoji="1" lang="en-US" altLang="ja-JP" dirty="0" smtClean="0"/>
              <a:t/>
            </a:r>
            <a:br>
              <a:rPr kumimoji="1" lang="en-US" altLang="ja-JP" dirty="0" smtClean="0"/>
            </a:br>
            <a:r>
              <a:rPr kumimoji="1" lang="ja-JP" altLang="en-US" dirty="0" smtClean="0"/>
              <a:t>（分割コンパイル、タイプ１）</a:t>
            </a:r>
            <a:endParaRPr kumimoji="1" lang="ja-JP" altLang="en-US" dirty="0"/>
          </a:p>
        </p:txBody>
      </p:sp>
      <p:sp>
        <p:nvSpPr>
          <p:cNvPr id="3" name="コンテンツ プレースホルダー 2"/>
          <p:cNvSpPr>
            <a:spLocks noGrp="1"/>
          </p:cNvSpPr>
          <p:nvPr>
            <p:ph sz="quarter" idx="1"/>
          </p:nvPr>
        </p:nvSpPr>
        <p:spPr>
          <a:xfrm>
            <a:off x="534670" y="1344228"/>
            <a:ext cx="9623746" cy="5606334"/>
          </a:xfrm>
          <a:ln>
            <a:solidFill>
              <a:schemeClr val="tx1"/>
            </a:solidFill>
          </a:ln>
        </p:spPr>
        <p:txBody>
          <a:bodyPr>
            <a:normAutofit fontScale="92500" lnSpcReduction="20000"/>
          </a:bodyPr>
          <a:lstStyle/>
          <a:p>
            <a:pPr marL="0" indent="0">
              <a:buNone/>
            </a:pPr>
            <a:r>
              <a:rPr lang="en-US" altLang="ja-JP" sz="2000" dirty="0"/>
              <a:t>#include &lt;</a:t>
            </a:r>
            <a:r>
              <a:rPr lang="en-US" altLang="ja-JP" sz="2000" dirty="0" err="1"/>
              <a:t>iostream</a:t>
            </a:r>
            <a:r>
              <a:rPr lang="en-US" altLang="ja-JP" sz="2000" dirty="0"/>
              <a:t>&gt;</a:t>
            </a:r>
          </a:p>
          <a:p>
            <a:pPr marL="0" indent="0">
              <a:buNone/>
            </a:pPr>
            <a:r>
              <a:rPr lang="en-US" altLang="ja-JP" sz="2000" dirty="0"/>
              <a:t>#include "ex4_account.h" </a:t>
            </a:r>
            <a:r>
              <a:rPr lang="en-US" altLang="ja-JP" sz="2000" dirty="0">
                <a:solidFill>
                  <a:srgbClr val="FF0000"/>
                </a:solidFill>
              </a:rPr>
              <a:t>// Account</a:t>
            </a:r>
            <a:r>
              <a:rPr lang="ja-JP" altLang="en-US" sz="2000" dirty="0">
                <a:solidFill>
                  <a:srgbClr val="FF0000"/>
                </a:solidFill>
              </a:rPr>
              <a:t>クラスの定義を読み込む</a:t>
            </a:r>
          </a:p>
          <a:p>
            <a:pPr marL="0" indent="0">
              <a:buNone/>
            </a:pPr>
            <a:r>
              <a:rPr lang="en-US" altLang="ja-JP" sz="2000" dirty="0"/>
              <a:t>using namespace </a:t>
            </a:r>
            <a:r>
              <a:rPr lang="en-US" altLang="ja-JP" sz="2000" dirty="0" err="1"/>
              <a:t>std</a:t>
            </a:r>
            <a:r>
              <a:rPr lang="en-US" altLang="ja-JP" sz="2000" dirty="0" smtClean="0"/>
              <a:t>;</a:t>
            </a:r>
            <a:r>
              <a:rPr lang="ja-JP" altLang="en-US" sz="2000" dirty="0"/>
              <a:t> </a:t>
            </a:r>
            <a:r>
              <a:rPr lang="en-US" altLang="ja-JP" sz="2000" dirty="0" smtClean="0">
                <a:solidFill>
                  <a:srgbClr val="FF0000"/>
                </a:solidFill>
              </a:rPr>
              <a:t>// </a:t>
            </a:r>
            <a:r>
              <a:rPr lang="ja-JP" altLang="en-US" sz="2000" dirty="0" smtClean="0">
                <a:solidFill>
                  <a:srgbClr val="FF0000"/>
                </a:solidFill>
              </a:rPr>
              <a:t>ヘッダには書かない方がいい</a:t>
            </a:r>
            <a:endParaRPr lang="en-US" altLang="ja-JP" sz="2000" dirty="0">
              <a:solidFill>
                <a:srgbClr val="FF0000"/>
              </a:solidFill>
            </a:endParaRPr>
          </a:p>
          <a:p>
            <a:pPr marL="0" indent="0">
              <a:buNone/>
            </a:pPr>
            <a:endParaRPr lang="en-US" altLang="ja-JP" sz="2000" dirty="0"/>
          </a:p>
          <a:p>
            <a:pPr marL="0" indent="0">
              <a:buNone/>
            </a:pPr>
            <a:r>
              <a:rPr lang="en-US" altLang="ja-JP" sz="2000" dirty="0" err="1"/>
              <a:t>int</a:t>
            </a:r>
            <a:r>
              <a:rPr lang="en-US" altLang="ja-JP" sz="2000" dirty="0"/>
              <a:t> main() {</a:t>
            </a:r>
          </a:p>
          <a:p>
            <a:pPr marL="0" indent="0">
              <a:buNone/>
            </a:pPr>
            <a:r>
              <a:rPr lang="en-US" altLang="ja-JP" sz="2000" dirty="0"/>
              <a:t>  Account </a:t>
            </a:r>
            <a:r>
              <a:rPr lang="en-US" altLang="ja-JP" sz="2000" dirty="0" err="1"/>
              <a:t>suzuki</a:t>
            </a:r>
            <a:r>
              <a:rPr lang="en-US" altLang="ja-JP" sz="2000" dirty="0"/>
              <a:t>("</a:t>
            </a:r>
            <a:r>
              <a:rPr lang="ja-JP" altLang="en-US" sz="2000" dirty="0"/>
              <a:t>鈴木龍一</a:t>
            </a:r>
            <a:r>
              <a:rPr lang="en-US" altLang="ja-JP" sz="2000" dirty="0"/>
              <a:t>", 123000); </a:t>
            </a:r>
            <a:r>
              <a:rPr lang="en-US" altLang="ja-JP" sz="2000" dirty="0">
                <a:solidFill>
                  <a:srgbClr val="FF0000"/>
                </a:solidFill>
              </a:rPr>
              <a:t>// </a:t>
            </a:r>
            <a:r>
              <a:rPr lang="ja-JP" altLang="en-US" sz="2000" dirty="0">
                <a:solidFill>
                  <a:srgbClr val="FF0000"/>
                </a:solidFill>
              </a:rPr>
              <a:t>鈴木さんの口座のオブジェクト作成</a:t>
            </a:r>
          </a:p>
          <a:p>
            <a:pPr marL="0" indent="0">
              <a:buNone/>
            </a:pPr>
            <a:r>
              <a:rPr lang="ja-JP" altLang="en-US" sz="2000" dirty="0"/>
              <a:t>  </a:t>
            </a:r>
            <a:r>
              <a:rPr lang="en-US" altLang="ja-JP" sz="2000" dirty="0"/>
              <a:t>Account </a:t>
            </a:r>
            <a:r>
              <a:rPr lang="en-US" altLang="ja-JP" sz="2000" dirty="0" err="1"/>
              <a:t>tanaka</a:t>
            </a:r>
            <a:r>
              <a:rPr lang="en-US" altLang="ja-JP" sz="2000" dirty="0"/>
              <a:t>("</a:t>
            </a:r>
            <a:r>
              <a:rPr lang="ja-JP" altLang="en-US" sz="2000" dirty="0"/>
              <a:t>田中恵美</a:t>
            </a:r>
            <a:r>
              <a:rPr lang="en-US" altLang="ja-JP" sz="2000" dirty="0"/>
              <a:t>", 256000); </a:t>
            </a:r>
            <a:r>
              <a:rPr lang="en-US" altLang="ja-JP" sz="2000" dirty="0">
                <a:solidFill>
                  <a:srgbClr val="FF0000"/>
                </a:solidFill>
              </a:rPr>
              <a:t>// </a:t>
            </a:r>
            <a:r>
              <a:rPr lang="ja-JP" altLang="en-US" sz="2000" dirty="0">
                <a:solidFill>
                  <a:srgbClr val="FF0000"/>
                </a:solidFill>
              </a:rPr>
              <a:t>田中さんの口座のオブジェクト</a:t>
            </a:r>
            <a:r>
              <a:rPr lang="ja-JP" altLang="en-US" sz="2000" dirty="0" smtClean="0">
                <a:solidFill>
                  <a:srgbClr val="FF0000"/>
                </a:solidFill>
              </a:rPr>
              <a:t>作成</a:t>
            </a:r>
            <a:endParaRPr lang="en-US" altLang="ja-JP" sz="2000" dirty="0" smtClean="0">
              <a:solidFill>
                <a:srgbClr val="FF0000"/>
              </a:solidFill>
            </a:endParaRPr>
          </a:p>
          <a:p>
            <a:pPr marL="0" indent="0">
              <a:buNone/>
            </a:pPr>
            <a:r>
              <a:rPr lang="ja-JP" altLang="en-US" sz="2000" dirty="0" smtClean="0"/>
              <a:t>  </a:t>
            </a:r>
            <a:r>
              <a:rPr lang="en-US" altLang="ja-JP" sz="2000" dirty="0" err="1"/>
              <a:t>suzuki.deposit</a:t>
            </a:r>
            <a:r>
              <a:rPr lang="en-US" altLang="ja-JP" sz="2000" dirty="0"/>
              <a:t>(10000); </a:t>
            </a:r>
            <a:r>
              <a:rPr lang="en-US" altLang="ja-JP" sz="2000" dirty="0">
                <a:solidFill>
                  <a:srgbClr val="FF0000"/>
                </a:solidFill>
              </a:rPr>
              <a:t>// </a:t>
            </a:r>
            <a:r>
              <a:rPr lang="ja-JP" altLang="en-US" sz="2000" dirty="0">
                <a:solidFill>
                  <a:srgbClr val="FF0000"/>
                </a:solidFill>
              </a:rPr>
              <a:t>鈴木さんの残高を</a:t>
            </a:r>
            <a:r>
              <a:rPr lang="en-US" altLang="ja-JP" sz="2000" dirty="0">
                <a:solidFill>
                  <a:srgbClr val="FF0000"/>
                </a:solidFill>
              </a:rPr>
              <a:t>10000</a:t>
            </a:r>
            <a:r>
              <a:rPr lang="ja-JP" altLang="en-US" sz="2000" dirty="0">
                <a:solidFill>
                  <a:srgbClr val="FF0000"/>
                </a:solidFill>
              </a:rPr>
              <a:t>円増やす</a:t>
            </a:r>
          </a:p>
          <a:p>
            <a:pPr marL="0" indent="0">
              <a:buNone/>
            </a:pPr>
            <a:r>
              <a:rPr lang="ja-JP" altLang="en-US" sz="2000" dirty="0"/>
              <a:t>  </a:t>
            </a:r>
            <a:r>
              <a:rPr lang="en-US" altLang="ja-JP" sz="2000" dirty="0" err="1"/>
              <a:t>tanaka.withdraw</a:t>
            </a:r>
            <a:r>
              <a:rPr lang="en-US" altLang="ja-JP" sz="2000" dirty="0"/>
              <a:t>(2000); </a:t>
            </a:r>
            <a:r>
              <a:rPr lang="en-US" altLang="ja-JP" sz="2000" dirty="0">
                <a:solidFill>
                  <a:srgbClr val="FF0000"/>
                </a:solidFill>
              </a:rPr>
              <a:t>// </a:t>
            </a:r>
            <a:r>
              <a:rPr lang="ja-JP" altLang="en-US" sz="2000" dirty="0">
                <a:solidFill>
                  <a:srgbClr val="FF0000"/>
                </a:solidFill>
              </a:rPr>
              <a:t>田中さんの残高を</a:t>
            </a:r>
            <a:r>
              <a:rPr lang="en-US" altLang="ja-JP" sz="2000" dirty="0">
                <a:solidFill>
                  <a:srgbClr val="FF0000"/>
                </a:solidFill>
              </a:rPr>
              <a:t>2000</a:t>
            </a:r>
            <a:r>
              <a:rPr lang="ja-JP" altLang="en-US" sz="2000" dirty="0">
                <a:solidFill>
                  <a:srgbClr val="FF0000"/>
                </a:solidFill>
              </a:rPr>
              <a:t>円減らす</a:t>
            </a:r>
          </a:p>
          <a:p>
            <a:pPr marL="0" indent="0">
              <a:buNone/>
            </a:pPr>
            <a:endParaRPr lang="ja-JP" altLang="en-US" sz="2000" dirty="0"/>
          </a:p>
          <a:p>
            <a:pPr marL="0" indent="0">
              <a:buNone/>
            </a:pPr>
            <a:r>
              <a:rPr lang="ja-JP" altLang="en-US" sz="2000" dirty="0"/>
              <a:t>  </a:t>
            </a:r>
            <a:r>
              <a:rPr lang="en-US" altLang="ja-JP" sz="2000" dirty="0" err="1"/>
              <a:t>cout</a:t>
            </a:r>
            <a:r>
              <a:rPr lang="en-US" altLang="ja-JP" sz="2000" dirty="0"/>
              <a:t> &lt;&lt; </a:t>
            </a:r>
            <a:r>
              <a:rPr lang="en-US" altLang="ja-JP" sz="2000" dirty="0" err="1"/>
              <a:t>suzuki.get_name</a:t>
            </a:r>
            <a:r>
              <a:rPr lang="en-US" altLang="ja-JP" sz="2000" dirty="0"/>
              <a:t>() &lt;&lt; "</a:t>
            </a:r>
            <a:r>
              <a:rPr lang="ja-JP" altLang="en-US" sz="2000" dirty="0"/>
              <a:t>様の残高は</a:t>
            </a:r>
            <a:r>
              <a:rPr lang="en-US" altLang="ja-JP" sz="2000" dirty="0"/>
              <a:t>"</a:t>
            </a:r>
          </a:p>
          <a:p>
            <a:pPr marL="0" indent="0">
              <a:buNone/>
            </a:pPr>
            <a:r>
              <a:rPr lang="en-US" altLang="ja-JP" sz="2000" dirty="0"/>
              <a:t>       &lt;&lt; </a:t>
            </a:r>
            <a:r>
              <a:rPr lang="en-US" altLang="ja-JP" sz="2000" dirty="0" err="1"/>
              <a:t>suzuki.get_balance</a:t>
            </a:r>
            <a:r>
              <a:rPr lang="en-US" altLang="ja-JP" sz="2000" dirty="0"/>
              <a:t>() &lt;&lt; "</a:t>
            </a:r>
            <a:r>
              <a:rPr lang="ja-JP" altLang="en-US" sz="2000" dirty="0"/>
              <a:t>円です．</a:t>
            </a:r>
            <a:r>
              <a:rPr lang="en-US" altLang="ja-JP" sz="2000" dirty="0"/>
              <a:t>" &lt;&lt; </a:t>
            </a:r>
            <a:r>
              <a:rPr lang="en-US" altLang="ja-JP" sz="2000" dirty="0" err="1"/>
              <a:t>endl</a:t>
            </a:r>
            <a:r>
              <a:rPr lang="en-US" altLang="ja-JP" sz="2000" dirty="0"/>
              <a:t>;</a:t>
            </a:r>
          </a:p>
          <a:p>
            <a:pPr marL="0" indent="0">
              <a:buNone/>
            </a:pPr>
            <a:r>
              <a:rPr lang="en-US" altLang="ja-JP" sz="2000" dirty="0"/>
              <a:t>  </a:t>
            </a:r>
            <a:r>
              <a:rPr lang="en-US" altLang="ja-JP" sz="2000" dirty="0" err="1"/>
              <a:t>cout</a:t>
            </a:r>
            <a:r>
              <a:rPr lang="en-US" altLang="ja-JP" sz="2000" dirty="0"/>
              <a:t> &lt;&lt; </a:t>
            </a:r>
            <a:r>
              <a:rPr lang="en-US" altLang="ja-JP" sz="2000" dirty="0" err="1"/>
              <a:t>tanaka.get_name</a:t>
            </a:r>
            <a:r>
              <a:rPr lang="en-US" altLang="ja-JP" sz="2000" dirty="0"/>
              <a:t>() &lt;&lt; "</a:t>
            </a:r>
            <a:r>
              <a:rPr lang="ja-JP" altLang="en-US" sz="2000" dirty="0"/>
              <a:t>様の残高は</a:t>
            </a:r>
            <a:r>
              <a:rPr lang="en-US" altLang="ja-JP" sz="2000" dirty="0"/>
              <a:t>"</a:t>
            </a:r>
          </a:p>
          <a:p>
            <a:pPr marL="0" indent="0">
              <a:buNone/>
            </a:pPr>
            <a:r>
              <a:rPr lang="en-US" altLang="ja-JP" sz="2000" dirty="0"/>
              <a:t>       &lt;&lt; </a:t>
            </a:r>
            <a:r>
              <a:rPr lang="en-US" altLang="ja-JP" sz="2000" dirty="0" err="1"/>
              <a:t>tanaka.get_balance</a:t>
            </a:r>
            <a:r>
              <a:rPr lang="en-US" altLang="ja-JP" sz="2000" dirty="0"/>
              <a:t>() &lt;&lt; "</a:t>
            </a:r>
            <a:r>
              <a:rPr lang="ja-JP" altLang="en-US" sz="2000" dirty="0"/>
              <a:t>円です．</a:t>
            </a:r>
            <a:r>
              <a:rPr lang="en-US" altLang="ja-JP" sz="2000" dirty="0"/>
              <a:t>" &lt;&lt; </a:t>
            </a:r>
            <a:r>
              <a:rPr lang="en-US" altLang="ja-JP" sz="2000" dirty="0" err="1"/>
              <a:t>endl</a:t>
            </a:r>
            <a:r>
              <a:rPr lang="en-US" altLang="ja-JP" sz="2000" dirty="0"/>
              <a:t>;</a:t>
            </a:r>
          </a:p>
          <a:p>
            <a:pPr marL="0" indent="0">
              <a:buNone/>
            </a:pPr>
            <a:r>
              <a:rPr lang="en-US" altLang="ja-JP" sz="2000" dirty="0"/>
              <a:t>  </a:t>
            </a:r>
          </a:p>
          <a:p>
            <a:pPr marL="0" indent="0">
              <a:buNone/>
            </a:pPr>
            <a:r>
              <a:rPr lang="en-US" altLang="ja-JP" sz="2000" dirty="0"/>
              <a:t>  return 0;</a:t>
            </a:r>
          </a:p>
          <a:p>
            <a:pPr marL="0" indent="0">
              <a:buNone/>
            </a:pPr>
            <a:r>
              <a:rPr lang="en-US" altLang="ja-JP" sz="2000" dirty="0" smtClean="0"/>
              <a:t>}</a:t>
            </a:r>
            <a:endParaRPr lang="ja-JP" altLang="en-US" sz="2000" dirty="0">
              <a:solidFill>
                <a:srgbClr val="FF0000"/>
              </a:solidFill>
            </a:endParaRPr>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35</a:t>
            </a:fld>
            <a:endParaRPr lang="en-US"/>
          </a:p>
        </p:txBody>
      </p:sp>
      <p:sp>
        <p:nvSpPr>
          <p:cNvPr id="7" name="角丸四角形 6"/>
          <p:cNvSpPr/>
          <p:nvPr/>
        </p:nvSpPr>
        <p:spPr>
          <a:xfrm>
            <a:off x="5033963" y="84522"/>
            <a:ext cx="947738" cy="460927"/>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dirty="0" smtClean="0"/>
              <a:t>続き</a:t>
            </a:r>
            <a:endParaRPr kumimoji="1" lang="ja-JP" altLang="en-US" dirty="0"/>
          </a:p>
        </p:txBody>
      </p:sp>
      <p:sp>
        <p:nvSpPr>
          <p:cNvPr id="8" name="角丸四角形吹き出し 7"/>
          <p:cNvSpPr/>
          <p:nvPr/>
        </p:nvSpPr>
        <p:spPr>
          <a:xfrm>
            <a:off x="7058298" y="207311"/>
            <a:ext cx="3509693" cy="676275"/>
          </a:xfrm>
          <a:prstGeom prst="wedgeRoundRectCallout">
            <a:avLst>
              <a:gd name="adj1" fmla="val -29432"/>
              <a:gd name="adj2" fmla="val 9200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a:t>ex4_main.cc</a:t>
            </a:r>
            <a:endParaRPr kumimoji="1" lang="ja-JP" altLang="en-US" dirty="0"/>
          </a:p>
        </p:txBody>
      </p:sp>
    </p:spTree>
    <p:extLst>
      <p:ext uri="{BB962C8B-B14F-4D97-AF65-F5344CB8AC3E}">
        <p14:creationId xmlns:p14="http://schemas.microsoft.com/office/powerpoint/2010/main" val="20832646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クラスの分割コンパイルの方法１</a:t>
            </a:r>
            <a:r>
              <a:rPr kumimoji="1" lang="en-US" altLang="ja-JP" dirty="0" smtClean="0"/>
              <a:t/>
            </a:r>
            <a:br>
              <a:rPr kumimoji="1" lang="en-US" altLang="ja-JP" dirty="0" smtClean="0"/>
            </a:br>
            <a:r>
              <a:rPr lang="ja-JP" altLang="en-US" dirty="0"/>
              <a:t>（クラスの定義ファイルを</a:t>
            </a:r>
            <a:r>
              <a:rPr lang="ja-JP" altLang="en-US" dirty="0" smtClean="0"/>
              <a:t>分割しない場合</a:t>
            </a:r>
            <a:r>
              <a:rPr lang="ja-JP" altLang="en-US" dirty="0"/>
              <a:t>）</a:t>
            </a:r>
            <a:endParaRPr kumimoji="1" lang="ja-JP" altLang="en-US" dirty="0"/>
          </a:p>
        </p:txBody>
      </p:sp>
      <p:sp>
        <p:nvSpPr>
          <p:cNvPr id="6" name="コンテンツ プレースホルダー 5"/>
          <p:cNvSpPr>
            <a:spLocks noGrp="1"/>
          </p:cNvSpPr>
          <p:nvPr>
            <p:ph sz="quarter" idx="1"/>
          </p:nvPr>
        </p:nvSpPr>
        <p:spPr>
          <a:xfrm>
            <a:off x="534670" y="1344229"/>
            <a:ext cx="9624060" cy="4504122"/>
          </a:xfrm>
        </p:spPr>
        <p:txBody>
          <a:bodyPr>
            <a:normAutofit fontScale="85000" lnSpcReduction="10000"/>
          </a:bodyPr>
          <a:lstStyle/>
          <a:p>
            <a:r>
              <a:rPr lang="en-US" altLang="ja-JP" dirty="0" smtClean="0"/>
              <a:t>g++ ex4_main.cc</a:t>
            </a:r>
            <a:r>
              <a:rPr lang="ja-JP" altLang="en-US" dirty="0" smtClean="0"/>
              <a:t>でコンパイル</a:t>
            </a:r>
            <a:endParaRPr lang="en-US" altLang="ja-JP" dirty="0" smtClean="0"/>
          </a:p>
          <a:p>
            <a:endParaRPr lang="en-US" altLang="ja-JP" dirty="0" smtClean="0"/>
          </a:p>
          <a:p>
            <a:r>
              <a:rPr kumimoji="1" lang="ja-JP" altLang="en-US" dirty="0" smtClean="0"/>
              <a:t>クラスの定義はヘッダファイル（</a:t>
            </a:r>
            <a:r>
              <a:rPr kumimoji="1" lang="en-US" altLang="ja-JP" dirty="0" smtClean="0"/>
              <a:t>.h</a:t>
            </a:r>
            <a:r>
              <a:rPr kumimoji="1" lang="ja-JP" altLang="en-US" dirty="0" smtClean="0"/>
              <a:t>）に書く</a:t>
            </a:r>
            <a:endParaRPr kumimoji="1" lang="en-US" altLang="ja-JP" dirty="0" smtClean="0"/>
          </a:p>
          <a:p>
            <a:r>
              <a:rPr kumimoji="1" lang="ja-JP" altLang="en-US" dirty="0" smtClean="0"/>
              <a:t>ヘッダ</a:t>
            </a:r>
            <a:r>
              <a:rPr lang="ja-JP" altLang="en-US" dirty="0"/>
              <a:t>ファイル</a:t>
            </a:r>
            <a:r>
              <a:rPr kumimoji="1" lang="ja-JP" altLang="en-US" dirty="0" smtClean="0"/>
              <a:t>の中に</a:t>
            </a:r>
            <a:r>
              <a:rPr kumimoji="1" lang="en-US" altLang="ja-JP" dirty="0" smtClean="0"/>
              <a:t/>
            </a:r>
            <a:br>
              <a:rPr kumimoji="1" lang="en-US" altLang="ja-JP" dirty="0" smtClean="0"/>
            </a:br>
            <a:r>
              <a:rPr lang="en-US" altLang="ja-JP" sz="3200" dirty="0"/>
              <a:t>using namespace </a:t>
            </a:r>
            <a:r>
              <a:rPr lang="en-US" altLang="ja-JP" sz="3200" dirty="0" err="1"/>
              <a:t>std</a:t>
            </a:r>
            <a:r>
              <a:rPr lang="en-US" altLang="ja-JP" sz="3200" dirty="0" smtClean="0"/>
              <a:t>;</a:t>
            </a:r>
            <a:br>
              <a:rPr lang="en-US" altLang="ja-JP" sz="3200" dirty="0" smtClean="0"/>
            </a:br>
            <a:r>
              <a:rPr lang="ja-JP" altLang="en-US" sz="3200" dirty="0" smtClean="0"/>
              <a:t>は書かない方がいい</a:t>
            </a:r>
            <a:endParaRPr kumimoji="1" lang="en-US" altLang="ja-JP" dirty="0" smtClean="0"/>
          </a:p>
          <a:p>
            <a:endParaRPr kumimoji="1" lang="en-US" altLang="ja-JP" dirty="0" smtClean="0"/>
          </a:p>
          <a:p>
            <a:r>
              <a:rPr kumimoji="1" lang="ja-JP" altLang="en-US" dirty="0" smtClean="0"/>
              <a:t>クラスを使うプログラムでは、ヘッダファイルを</a:t>
            </a:r>
            <a:r>
              <a:rPr kumimoji="1" lang="en-US" altLang="ja-JP" dirty="0" smtClean="0"/>
              <a:t>include</a:t>
            </a:r>
            <a:r>
              <a:rPr kumimoji="1" lang="ja-JP" altLang="en-US" dirty="0" smtClean="0"/>
              <a:t>する</a:t>
            </a:r>
            <a:endParaRPr kumimoji="1" lang="en-US" altLang="ja-JP" dirty="0" smtClean="0"/>
          </a:p>
          <a:p>
            <a:r>
              <a:rPr lang="ja-JP" altLang="en-US" dirty="0"/>
              <a:t>ヘッダファイル</a:t>
            </a:r>
            <a:r>
              <a:rPr lang="ja-JP" altLang="en-US" dirty="0" smtClean="0"/>
              <a:t>を２回</a:t>
            </a:r>
            <a:r>
              <a:rPr lang="en-US" altLang="ja-JP" dirty="0" smtClean="0"/>
              <a:t>include</a:t>
            </a:r>
            <a:r>
              <a:rPr lang="ja-JP" altLang="en-US" dirty="0" smtClean="0"/>
              <a:t>するとエラーになるので、それを避けるおまじないをヘッダファイルに書いておくと安心</a:t>
            </a:r>
            <a:endParaRPr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65D1795-BB81-4110-96B4-41B787FA81D8}" type="slidenum">
              <a:rPr lang="en-US" smtClean="0"/>
              <a:pPr>
                <a:defRPr/>
              </a:pPr>
              <a:t>36</a:t>
            </a:fld>
            <a:endParaRPr lang="en-US" dirty="0"/>
          </a:p>
        </p:txBody>
      </p:sp>
      <p:sp>
        <p:nvSpPr>
          <p:cNvPr id="7" name="コンテンツ プレースホルダー 2"/>
          <p:cNvSpPr txBox="1">
            <a:spLocks/>
          </p:cNvSpPr>
          <p:nvPr/>
        </p:nvSpPr>
        <p:spPr bwMode="auto">
          <a:xfrm>
            <a:off x="5875342" y="5681274"/>
            <a:ext cx="4283074" cy="1879989"/>
          </a:xfrm>
          <a:prstGeom prst="rect">
            <a:avLst/>
          </a:prstGeom>
          <a:solidFill>
            <a:schemeClr val="bg1"/>
          </a:solidFill>
          <a:ln>
            <a:headEnd/>
            <a:tailEnd/>
          </a:ln>
        </p:spPr>
        <p:style>
          <a:lnRef idx="2">
            <a:schemeClr val="accent1"/>
          </a:lnRef>
          <a:fillRef idx="1">
            <a:schemeClr val="lt1"/>
          </a:fillRef>
          <a:effectRef idx="0">
            <a:schemeClr val="accent1"/>
          </a:effectRef>
          <a:fontRef idx="minor">
            <a:schemeClr val="dk1"/>
          </a:fontRef>
        </p:style>
        <p:txBody>
          <a:bodyPr vert="horz" wrap="square" lIns="104251" tIns="52125" rIns="104251" bIns="52125" numCol="1" anchor="t" anchorCtr="0" compatLnSpc="1">
            <a:prstTxWarp prst="textNoShape">
              <a:avLst/>
            </a:prstTxWarp>
            <a:normAutofit/>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None/>
            </a:pPr>
            <a:r>
              <a:rPr lang="en-US" altLang="ja-JP" sz="2400" dirty="0">
                <a:solidFill>
                  <a:srgbClr val="00B050"/>
                </a:solidFill>
              </a:rPr>
              <a:t>#</a:t>
            </a:r>
            <a:r>
              <a:rPr lang="en-US" altLang="ja-JP" sz="2400" dirty="0" err="1">
                <a:solidFill>
                  <a:srgbClr val="00B050"/>
                </a:solidFill>
              </a:rPr>
              <a:t>ifndef</a:t>
            </a:r>
            <a:r>
              <a:rPr lang="en-US" altLang="ja-JP" sz="2400" dirty="0">
                <a:solidFill>
                  <a:srgbClr val="00B050"/>
                </a:solidFill>
              </a:rPr>
              <a:t> ex4_account_h</a:t>
            </a:r>
          </a:p>
          <a:p>
            <a:pPr marL="0" indent="0">
              <a:buNone/>
            </a:pPr>
            <a:r>
              <a:rPr lang="en-US" altLang="ja-JP" sz="2400" dirty="0">
                <a:solidFill>
                  <a:srgbClr val="00B050"/>
                </a:solidFill>
              </a:rPr>
              <a:t>#define </a:t>
            </a:r>
            <a:r>
              <a:rPr lang="en-US" altLang="ja-JP" sz="2400" dirty="0" smtClean="0">
                <a:solidFill>
                  <a:srgbClr val="00B050"/>
                </a:solidFill>
              </a:rPr>
              <a:t>ex4_account_h</a:t>
            </a:r>
          </a:p>
          <a:p>
            <a:pPr marL="0" indent="0">
              <a:buNone/>
            </a:pPr>
            <a:endParaRPr lang="en-US" altLang="ja-JP" sz="2400" dirty="0">
              <a:solidFill>
                <a:srgbClr val="00B050"/>
              </a:solidFill>
            </a:endParaRPr>
          </a:p>
          <a:p>
            <a:pPr marL="0" indent="0">
              <a:buNone/>
            </a:pPr>
            <a:r>
              <a:rPr lang="en-US" altLang="ja-JP" sz="2400" dirty="0">
                <a:solidFill>
                  <a:srgbClr val="00B050"/>
                </a:solidFill>
              </a:rPr>
              <a:t>#</a:t>
            </a:r>
            <a:r>
              <a:rPr lang="en-US" altLang="ja-JP" sz="2400" dirty="0" err="1">
                <a:solidFill>
                  <a:srgbClr val="00B050"/>
                </a:solidFill>
              </a:rPr>
              <a:t>endif</a:t>
            </a:r>
            <a:endParaRPr lang="en-US" altLang="ja-JP" sz="2400" dirty="0">
              <a:solidFill>
                <a:srgbClr val="00B050"/>
              </a:solidFill>
            </a:endParaRPr>
          </a:p>
          <a:p>
            <a:pPr marL="0" indent="0">
              <a:buNone/>
            </a:pPr>
            <a:endParaRPr lang="en-US" altLang="ja-JP" sz="2400" dirty="0">
              <a:solidFill>
                <a:srgbClr val="00B050"/>
              </a:solidFill>
            </a:endParaRPr>
          </a:p>
        </p:txBody>
      </p:sp>
    </p:spTree>
    <p:extLst>
      <p:ext uri="{BB962C8B-B14F-4D97-AF65-F5344CB8AC3E}">
        <p14:creationId xmlns:p14="http://schemas.microsoft.com/office/powerpoint/2010/main" val="23093922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残高照会プログラム</a:t>
            </a:r>
            <a:r>
              <a:rPr kumimoji="1" lang="en-US" altLang="ja-JP" dirty="0" smtClean="0"/>
              <a:t/>
            </a:r>
            <a:br>
              <a:rPr kumimoji="1" lang="en-US" altLang="ja-JP" dirty="0" smtClean="0"/>
            </a:br>
            <a:r>
              <a:rPr kumimoji="1" lang="ja-JP" altLang="en-US" dirty="0" smtClean="0"/>
              <a:t>（分割コンパイル、タイプ２）</a:t>
            </a:r>
            <a:endParaRPr kumimoji="1" lang="ja-JP" altLang="en-US" dirty="0"/>
          </a:p>
        </p:txBody>
      </p:sp>
      <p:sp>
        <p:nvSpPr>
          <p:cNvPr id="3" name="コンテンツ プレースホルダー 2"/>
          <p:cNvSpPr>
            <a:spLocks noGrp="1"/>
          </p:cNvSpPr>
          <p:nvPr>
            <p:ph sz="quarter" idx="1"/>
          </p:nvPr>
        </p:nvSpPr>
        <p:spPr>
          <a:xfrm>
            <a:off x="534670" y="1344228"/>
            <a:ext cx="4970780" cy="5606334"/>
          </a:xfrm>
          <a:ln>
            <a:solidFill>
              <a:schemeClr val="tx1"/>
            </a:solidFill>
          </a:ln>
        </p:spPr>
        <p:txBody>
          <a:bodyPr>
            <a:normAutofit/>
          </a:bodyPr>
          <a:lstStyle/>
          <a:p>
            <a:pPr marL="0" indent="0">
              <a:buNone/>
            </a:pPr>
            <a:r>
              <a:rPr lang="en-US" altLang="ja-JP" sz="2000" dirty="0">
                <a:solidFill>
                  <a:srgbClr val="00B050"/>
                </a:solidFill>
              </a:rPr>
              <a:t>#</a:t>
            </a:r>
            <a:r>
              <a:rPr lang="en-US" altLang="ja-JP" sz="2000" dirty="0" err="1">
                <a:solidFill>
                  <a:srgbClr val="00B050"/>
                </a:solidFill>
              </a:rPr>
              <a:t>ifndef</a:t>
            </a:r>
            <a:r>
              <a:rPr lang="en-US" altLang="ja-JP" sz="2000" dirty="0">
                <a:solidFill>
                  <a:srgbClr val="00B050"/>
                </a:solidFill>
              </a:rPr>
              <a:t> ex5_account_h</a:t>
            </a:r>
          </a:p>
          <a:p>
            <a:pPr marL="0" indent="0">
              <a:buNone/>
            </a:pPr>
            <a:r>
              <a:rPr lang="en-US" altLang="ja-JP" sz="2000" dirty="0">
                <a:solidFill>
                  <a:srgbClr val="00B050"/>
                </a:solidFill>
              </a:rPr>
              <a:t>#define ex5_account_h</a:t>
            </a:r>
          </a:p>
          <a:p>
            <a:pPr marL="0" indent="0">
              <a:buNone/>
            </a:pPr>
            <a:endParaRPr lang="en-US" altLang="ja-JP" sz="2000" dirty="0"/>
          </a:p>
          <a:p>
            <a:pPr marL="0" indent="0">
              <a:buNone/>
            </a:pPr>
            <a:r>
              <a:rPr lang="en-US" altLang="ja-JP" sz="2000" dirty="0"/>
              <a:t>#include &lt;string&gt;</a:t>
            </a:r>
          </a:p>
          <a:p>
            <a:pPr marL="0" indent="0">
              <a:buNone/>
            </a:pPr>
            <a:endParaRPr lang="en-US" altLang="ja-JP" sz="2000" dirty="0"/>
          </a:p>
          <a:p>
            <a:pPr marL="0" indent="0">
              <a:buNone/>
            </a:pPr>
            <a:r>
              <a:rPr lang="en-US" altLang="ja-JP" sz="2000" dirty="0"/>
              <a:t>class Account {</a:t>
            </a:r>
          </a:p>
          <a:p>
            <a:pPr marL="0" indent="0">
              <a:buNone/>
            </a:pPr>
            <a:r>
              <a:rPr lang="en-US" altLang="ja-JP" sz="2000" dirty="0"/>
              <a:t>private:</a:t>
            </a:r>
          </a:p>
          <a:p>
            <a:pPr marL="0" indent="0">
              <a:buNone/>
            </a:pPr>
            <a:r>
              <a:rPr lang="en-US" altLang="ja-JP" sz="2000" dirty="0"/>
              <a:t>  </a:t>
            </a:r>
            <a:r>
              <a:rPr lang="en-US" altLang="ja-JP" sz="2000" dirty="0" err="1"/>
              <a:t>std</a:t>
            </a:r>
            <a:r>
              <a:rPr lang="en-US" altLang="ja-JP" sz="2000" dirty="0"/>
              <a:t>::string name; </a:t>
            </a:r>
            <a:r>
              <a:rPr lang="en-US" altLang="ja-JP" sz="2000" dirty="0">
                <a:solidFill>
                  <a:srgbClr val="FF0000"/>
                </a:solidFill>
              </a:rPr>
              <a:t>// </a:t>
            </a:r>
            <a:r>
              <a:rPr lang="ja-JP" altLang="en-US" sz="2000" dirty="0">
                <a:solidFill>
                  <a:srgbClr val="FF0000"/>
                </a:solidFill>
              </a:rPr>
              <a:t>名前</a:t>
            </a:r>
          </a:p>
          <a:p>
            <a:pPr marL="0" indent="0">
              <a:buNone/>
            </a:pPr>
            <a:r>
              <a:rPr lang="ja-JP" altLang="en-US" sz="2000" dirty="0"/>
              <a:t>  </a:t>
            </a:r>
            <a:r>
              <a:rPr lang="en-US" altLang="ja-JP" sz="2000" dirty="0" err="1"/>
              <a:t>int</a:t>
            </a:r>
            <a:r>
              <a:rPr lang="en-US" altLang="ja-JP" sz="2000" dirty="0"/>
              <a:t> balance; </a:t>
            </a:r>
            <a:r>
              <a:rPr lang="en-US" altLang="ja-JP" sz="2000" dirty="0">
                <a:solidFill>
                  <a:srgbClr val="FF0000"/>
                </a:solidFill>
              </a:rPr>
              <a:t>// </a:t>
            </a:r>
            <a:r>
              <a:rPr lang="ja-JP" altLang="en-US" sz="2000" dirty="0">
                <a:solidFill>
                  <a:srgbClr val="FF0000"/>
                </a:solidFill>
              </a:rPr>
              <a:t>残高</a:t>
            </a:r>
          </a:p>
          <a:p>
            <a:pPr marL="0" indent="0">
              <a:buNone/>
            </a:pPr>
            <a:endParaRPr lang="ja-JP" altLang="en-US" sz="2000"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37</a:t>
            </a:fld>
            <a:endParaRPr lang="en-US"/>
          </a:p>
        </p:txBody>
      </p:sp>
      <p:sp>
        <p:nvSpPr>
          <p:cNvPr id="6" name="コンテンツ プレースホルダー 2"/>
          <p:cNvSpPr txBox="1">
            <a:spLocks/>
          </p:cNvSpPr>
          <p:nvPr/>
        </p:nvSpPr>
        <p:spPr bwMode="auto">
          <a:xfrm>
            <a:off x="5695950" y="1344228"/>
            <a:ext cx="4462467" cy="5606334"/>
          </a:xfrm>
          <a:prstGeom prst="rect">
            <a:avLst/>
          </a:prstGeom>
          <a:noFill/>
          <a:ln w="9525">
            <a:solidFill>
              <a:schemeClr val="tx1"/>
            </a:solidFill>
            <a:miter lim="800000"/>
            <a:headEnd/>
            <a:tailEnd/>
          </a:ln>
        </p:spPr>
        <p:txBody>
          <a:bodyPr vert="horz" wrap="square" lIns="104251" tIns="52125" rIns="104251" bIns="52125" numCol="1" anchor="t" anchorCtr="0" compatLnSpc="1">
            <a:prstTxWarp prst="textNoShape">
              <a:avLst/>
            </a:prstTxWarp>
            <a:normAutofit fontScale="92500" lnSpcReduction="20000"/>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None/>
            </a:pPr>
            <a:r>
              <a:rPr lang="en-US" altLang="ja-JP" sz="2400" dirty="0"/>
              <a:t>public:</a:t>
            </a:r>
          </a:p>
          <a:p>
            <a:pPr marL="0" indent="0">
              <a:buNone/>
            </a:pPr>
            <a:r>
              <a:rPr lang="en-US" altLang="ja-JP" sz="2400" dirty="0"/>
              <a:t>  </a:t>
            </a:r>
            <a:r>
              <a:rPr lang="en-US" altLang="ja-JP" sz="2400" dirty="0">
                <a:solidFill>
                  <a:srgbClr val="FF0000"/>
                </a:solidFill>
              </a:rPr>
              <a:t>// </a:t>
            </a:r>
            <a:r>
              <a:rPr lang="ja-JP" altLang="en-US" sz="2400" dirty="0">
                <a:solidFill>
                  <a:srgbClr val="FF0000"/>
                </a:solidFill>
              </a:rPr>
              <a:t>コンストラクタ  </a:t>
            </a:r>
          </a:p>
          <a:p>
            <a:pPr marL="0" indent="0">
              <a:buNone/>
            </a:pPr>
            <a:r>
              <a:rPr lang="ja-JP" altLang="en-US" sz="2400" dirty="0"/>
              <a:t>  </a:t>
            </a:r>
            <a:r>
              <a:rPr lang="en-US" altLang="ja-JP" sz="2400" dirty="0"/>
              <a:t>Account(</a:t>
            </a:r>
            <a:r>
              <a:rPr lang="en-US" altLang="ja-JP" sz="2400" dirty="0" err="1"/>
              <a:t>std</a:t>
            </a:r>
            <a:r>
              <a:rPr lang="en-US" altLang="ja-JP" sz="2400" dirty="0"/>
              <a:t>::string _name, </a:t>
            </a:r>
            <a:r>
              <a:rPr lang="en-US" altLang="ja-JP" sz="2400" dirty="0" err="1"/>
              <a:t>int</a:t>
            </a:r>
            <a:r>
              <a:rPr lang="en-US" altLang="ja-JP" sz="2400" dirty="0"/>
              <a:t> _balance);</a:t>
            </a:r>
          </a:p>
          <a:p>
            <a:pPr marL="0" indent="0">
              <a:buNone/>
            </a:pPr>
            <a:r>
              <a:rPr lang="en-US" altLang="ja-JP" sz="2400" dirty="0">
                <a:solidFill>
                  <a:srgbClr val="FF0000"/>
                </a:solidFill>
              </a:rPr>
              <a:t>  // </a:t>
            </a:r>
            <a:r>
              <a:rPr lang="ja-JP" altLang="en-US" sz="2400" dirty="0">
                <a:solidFill>
                  <a:srgbClr val="FF0000"/>
                </a:solidFill>
              </a:rPr>
              <a:t>名前を調べる</a:t>
            </a:r>
          </a:p>
          <a:p>
            <a:pPr marL="0" indent="0">
              <a:buNone/>
            </a:pPr>
            <a:r>
              <a:rPr lang="ja-JP" altLang="en-US" sz="2400" dirty="0"/>
              <a:t>  </a:t>
            </a:r>
            <a:r>
              <a:rPr lang="en-US" altLang="ja-JP" sz="2400" dirty="0" err="1"/>
              <a:t>std</a:t>
            </a:r>
            <a:r>
              <a:rPr lang="en-US" altLang="ja-JP" sz="2400" dirty="0"/>
              <a:t>::string </a:t>
            </a:r>
            <a:r>
              <a:rPr lang="en-US" altLang="ja-JP" sz="2400" dirty="0" err="1"/>
              <a:t>get_name</a:t>
            </a:r>
            <a:r>
              <a:rPr lang="en-US" altLang="ja-JP" sz="2400" dirty="0"/>
              <a:t>();</a:t>
            </a:r>
          </a:p>
          <a:p>
            <a:pPr marL="0" indent="0">
              <a:buNone/>
            </a:pPr>
            <a:r>
              <a:rPr lang="en-US" altLang="ja-JP" sz="2400" dirty="0">
                <a:solidFill>
                  <a:srgbClr val="FF0000"/>
                </a:solidFill>
              </a:rPr>
              <a:t>  // </a:t>
            </a:r>
            <a:r>
              <a:rPr lang="ja-JP" altLang="en-US" sz="2400" dirty="0">
                <a:solidFill>
                  <a:srgbClr val="FF0000"/>
                </a:solidFill>
              </a:rPr>
              <a:t>残高を調べる</a:t>
            </a:r>
          </a:p>
          <a:p>
            <a:pPr marL="0" indent="0">
              <a:buNone/>
            </a:pPr>
            <a:r>
              <a:rPr lang="ja-JP" altLang="en-US" sz="2400" dirty="0"/>
              <a:t>  </a:t>
            </a:r>
            <a:r>
              <a:rPr lang="en-US" altLang="ja-JP" sz="2400" dirty="0" err="1"/>
              <a:t>int</a:t>
            </a:r>
            <a:r>
              <a:rPr lang="en-US" altLang="ja-JP" sz="2400" dirty="0"/>
              <a:t> </a:t>
            </a:r>
            <a:r>
              <a:rPr lang="en-US" altLang="ja-JP" sz="2400" dirty="0" err="1"/>
              <a:t>get_balance</a:t>
            </a:r>
            <a:r>
              <a:rPr lang="en-US" altLang="ja-JP" sz="2400" dirty="0"/>
              <a:t>();</a:t>
            </a:r>
          </a:p>
          <a:p>
            <a:pPr marL="0" indent="0">
              <a:buNone/>
            </a:pPr>
            <a:r>
              <a:rPr lang="en-US" altLang="ja-JP" sz="2400" dirty="0"/>
              <a:t>  </a:t>
            </a:r>
            <a:r>
              <a:rPr lang="en-US" altLang="ja-JP" sz="2400" dirty="0">
                <a:solidFill>
                  <a:srgbClr val="FF0000"/>
                </a:solidFill>
              </a:rPr>
              <a:t>// </a:t>
            </a:r>
            <a:r>
              <a:rPr lang="ja-JP" altLang="en-US" sz="2400" dirty="0">
                <a:solidFill>
                  <a:srgbClr val="FF0000"/>
                </a:solidFill>
              </a:rPr>
              <a:t>預ける</a:t>
            </a:r>
          </a:p>
          <a:p>
            <a:pPr marL="0" indent="0">
              <a:buNone/>
            </a:pPr>
            <a:r>
              <a:rPr lang="ja-JP" altLang="en-US" sz="2400" dirty="0"/>
              <a:t>  </a:t>
            </a:r>
            <a:r>
              <a:rPr lang="en-US" altLang="ja-JP" sz="2400" dirty="0"/>
              <a:t>void deposit(</a:t>
            </a:r>
            <a:r>
              <a:rPr lang="en-US" altLang="ja-JP" sz="2400" dirty="0" err="1"/>
              <a:t>int</a:t>
            </a:r>
            <a:r>
              <a:rPr lang="en-US" altLang="ja-JP" sz="2400" dirty="0"/>
              <a:t> </a:t>
            </a:r>
            <a:r>
              <a:rPr lang="en-US" altLang="ja-JP" sz="2400" dirty="0" err="1"/>
              <a:t>amnt</a:t>
            </a:r>
            <a:r>
              <a:rPr lang="en-US" altLang="ja-JP" sz="2400" dirty="0"/>
              <a:t>);</a:t>
            </a:r>
          </a:p>
          <a:p>
            <a:pPr marL="0" indent="0">
              <a:buNone/>
            </a:pPr>
            <a:r>
              <a:rPr lang="en-US" altLang="ja-JP" sz="2400" dirty="0"/>
              <a:t>  </a:t>
            </a:r>
            <a:r>
              <a:rPr lang="en-US" altLang="ja-JP" sz="2400" dirty="0">
                <a:solidFill>
                  <a:srgbClr val="FF0000"/>
                </a:solidFill>
              </a:rPr>
              <a:t>// </a:t>
            </a:r>
            <a:r>
              <a:rPr lang="ja-JP" altLang="en-US" sz="2400" dirty="0">
                <a:solidFill>
                  <a:srgbClr val="FF0000"/>
                </a:solidFill>
              </a:rPr>
              <a:t>おろす</a:t>
            </a:r>
          </a:p>
          <a:p>
            <a:pPr marL="0" indent="0">
              <a:buNone/>
            </a:pPr>
            <a:r>
              <a:rPr lang="ja-JP" altLang="en-US" sz="2400" dirty="0"/>
              <a:t>  </a:t>
            </a:r>
            <a:r>
              <a:rPr lang="en-US" altLang="ja-JP" sz="2400" dirty="0"/>
              <a:t>void withdraw(</a:t>
            </a:r>
            <a:r>
              <a:rPr lang="en-US" altLang="ja-JP" sz="2400" dirty="0" err="1"/>
              <a:t>int</a:t>
            </a:r>
            <a:r>
              <a:rPr lang="en-US" altLang="ja-JP" sz="2400" dirty="0"/>
              <a:t> </a:t>
            </a:r>
            <a:r>
              <a:rPr lang="en-US" altLang="ja-JP" sz="2400" dirty="0" err="1"/>
              <a:t>amnt</a:t>
            </a:r>
            <a:r>
              <a:rPr lang="en-US" altLang="ja-JP" sz="2400" dirty="0"/>
              <a:t>);</a:t>
            </a:r>
          </a:p>
          <a:p>
            <a:pPr marL="0" indent="0">
              <a:buNone/>
            </a:pPr>
            <a:r>
              <a:rPr lang="en-US" altLang="ja-JP" sz="2400" dirty="0"/>
              <a:t>};</a:t>
            </a:r>
          </a:p>
          <a:p>
            <a:pPr marL="0" indent="0">
              <a:buNone/>
            </a:pPr>
            <a:endParaRPr lang="en-US" altLang="ja-JP" sz="2400" dirty="0">
              <a:solidFill>
                <a:srgbClr val="00B050"/>
              </a:solidFill>
            </a:endParaRPr>
          </a:p>
          <a:p>
            <a:pPr marL="0" indent="0">
              <a:buNone/>
            </a:pPr>
            <a:r>
              <a:rPr lang="en-US" altLang="ja-JP" sz="2400" dirty="0">
                <a:solidFill>
                  <a:srgbClr val="00B050"/>
                </a:solidFill>
              </a:rPr>
              <a:t>#</a:t>
            </a:r>
            <a:r>
              <a:rPr lang="en-US" altLang="ja-JP" sz="2400" dirty="0" err="1">
                <a:solidFill>
                  <a:srgbClr val="00B050"/>
                </a:solidFill>
              </a:rPr>
              <a:t>endif</a:t>
            </a:r>
            <a:endParaRPr lang="en-US" altLang="ja-JP" sz="2400" dirty="0">
              <a:solidFill>
                <a:srgbClr val="00B050"/>
              </a:solidFill>
            </a:endParaRPr>
          </a:p>
        </p:txBody>
      </p:sp>
      <p:sp>
        <p:nvSpPr>
          <p:cNvPr id="8" name="角丸四角形吹き出し 7"/>
          <p:cNvSpPr/>
          <p:nvPr/>
        </p:nvSpPr>
        <p:spPr>
          <a:xfrm>
            <a:off x="7058298" y="84522"/>
            <a:ext cx="3509693" cy="676275"/>
          </a:xfrm>
          <a:prstGeom prst="wedgeRoundRectCallout">
            <a:avLst>
              <a:gd name="adj1" fmla="val -29432"/>
              <a:gd name="adj2" fmla="val 9200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ex5_account.h</a:t>
            </a:r>
            <a:endParaRPr kumimoji="1" lang="ja-JP" altLang="en-US" dirty="0"/>
          </a:p>
        </p:txBody>
      </p:sp>
    </p:spTree>
    <p:extLst>
      <p:ext uri="{BB962C8B-B14F-4D97-AF65-F5344CB8AC3E}">
        <p14:creationId xmlns:p14="http://schemas.microsoft.com/office/powerpoint/2010/main" val="12929034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残高照会プログラム</a:t>
            </a:r>
            <a:r>
              <a:rPr kumimoji="1" lang="en-US" altLang="ja-JP" dirty="0" smtClean="0"/>
              <a:t/>
            </a:r>
            <a:br>
              <a:rPr kumimoji="1" lang="en-US" altLang="ja-JP" dirty="0" smtClean="0"/>
            </a:br>
            <a:r>
              <a:rPr kumimoji="1" lang="ja-JP" altLang="en-US" dirty="0" smtClean="0"/>
              <a:t>（分割コンパイル、タイプ２）</a:t>
            </a:r>
            <a:endParaRPr kumimoji="1" lang="ja-JP" altLang="en-US" dirty="0"/>
          </a:p>
        </p:txBody>
      </p:sp>
      <p:sp>
        <p:nvSpPr>
          <p:cNvPr id="3" name="コンテンツ プレースホルダー 2"/>
          <p:cNvSpPr>
            <a:spLocks noGrp="1"/>
          </p:cNvSpPr>
          <p:nvPr>
            <p:ph sz="quarter" idx="1"/>
          </p:nvPr>
        </p:nvSpPr>
        <p:spPr>
          <a:xfrm>
            <a:off x="534670" y="1344228"/>
            <a:ext cx="4970780" cy="5606334"/>
          </a:xfrm>
          <a:ln>
            <a:solidFill>
              <a:schemeClr val="tx1"/>
            </a:solidFill>
          </a:ln>
        </p:spPr>
        <p:txBody>
          <a:bodyPr>
            <a:normAutofit/>
          </a:bodyPr>
          <a:lstStyle/>
          <a:p>
            <a:pPr marL="0" indent="0">
              <a:buNone/>
            </a:pPr>
            <a:r>
              <a:rPr lang="en-US" altLang="ja-JP" sz="2000" dirty="0"/>
              <a:t>#include "ex5_account.h" </a:t>
            </a:r>
            <a:r>
              <a:rPr lang="en-US" altLang="ja-JP" sz="2000" dirty="0">
                <a:solidFill>
                  <a:srgbClr val="FF0000"/>
                </a:solidFill>
              </a:rPr>
              <a:t>// Account</a:t>
            </a:r>
            <a:r>
              <a:rPr lang="ja-JP" altLang="en-US" sz="2000" dirty="0">
                <a:solidFill>
                  <a:srgbClr val="FF0000"/>
                </a:solidFill>
              </a:rPr>
              <a:t>クラスの定義を読み込む</a:t>
            </a:r>
          </a:p>
          <a:p>
            <a:pPr marL="0" indent="0">
              <a:buNone/>
            </a:pPr>
            <a:endParaRPr lang="ja-JP" altLang="en-US" sz="2000" dirty="0"/>
          </a:p>
          <a:p>
            <a:pPr marL="0" indent="0">
              <a:buNone/>
            </a:pPr>
            <a:r>
              <a:rPr lang="en-US" altLang="ja-JP" sz="2000" dirty="0">
                <a:solidFill>
                  <a:srgbClr val="FF0000"/>
                </a:solidFill>
              </a:rPr>
              <a:t>// </a:t>
            </a:r>
            <a:r>
              <a:rPr lang="ja-JP" altLang="en-US" sz="2000" dirty="0">
                <a:solidFill>
                  <a:srgbClr val="FF0000"/>
                </a:solidFill>
              </a:rPr>
              <a:t>コンストラクタ  </a:t>
            </a:r>
          </a:p>
          <a:p>
            <a:pPr marL="0" indent="0">
              <a:buNone/>
            </a:pPr>
            <a:r>
              <a:rPr lang="en-US" altLang="ja-JP" sz="2000" dirty="0"/>
              <a:t>Account::Account(</a:t>
            </a:r>
            <a:r>
              <a:rPr lang="en-US" altLang="ja-JP" sz="2000" dirty="0" err="1"/>
              <a:t>std</a:t>
            </a:r>
            <a:r>
              <a:rPr lang="en-US" altLang="ja-JP" sz="2000" dirty="0"/>
              <a:t>::string _name, </a:t>
            </a:r>
            <a:r>
              <a:rPr lang="en-US" altLang="ja-JP" sz="2000" dirty="0" err="1"/>
              <a:t>int</a:t>
            </a:r>
            <a:r>
              <a:rPr lang="en-US" altLang="ja-JP" sz="2000" dirty="0"/>
              <a:t> _balance) {</a:t>
            </a:r>
          </a:p>
          <a:p>
            <a:pPr marL="0" indent="0">
              <a:buNone/>
            </a:pPr>
            <a:r>
              <a:rPr lang="en-US" altLang="ja-JP" sz="2000" dirty="0"/>
              <a:t>  name = _name; </a:t>
            </a:r>
            <a:r>
              <a:rPr lang="en-US" altLang="ja-JP" sz="2000" dirty="0">
                <a:solidFill>
                  <a:srgbClr val="FF0000"/>
                </a:solidFill>
              </a:rPr>
              <a:t>// </a:t>
            </a:r>
            <a:r>
              <a:rPr lang="ja-JP" altLang="en-US" sz="2000" dirty="0">
                <a:solidFill>
                  <a:srgbClr val="FF0000"/>
                </a:solidFill>
              </a:rPr>
              <a:t>名前を初期化</a:t>
            </a:r>
          </a:p>
          <a:p>
            <a:pPr marL="0" indent="0">
              <a:buNone/>
            </a:pPr>
            <a:r>
              <a:rPr lang="ja-JP" altLang="en-US" sz="2000" dirty="0"/>
              <a:t>  </a:t>
            </a:r>
            <a:r>
              <a:rPr lang="en-US" altLang="ja-JP" sz="2000" dirty="0"/>
              <a:t>balance = _balance; </a:t>
            </a:r>
            <a:r>
              <a:rPr lang="en-US" altLang="ja-JP" sz="2000" dirty="0">
                <a:solidFill>
                  <a:srgbClr val="FF0000"/>
                </a:solidFill>
              </a:rPr>
              <a:t>// </a:t>
            </a:r>
            <a:r>
              <a:rPr lang="ja-JP" altLang="en-US" sz="2000" dirty="0">
                <a:solidFill>
                  <a:srgbClr val="FF0000"/>
                </a:solidFill>
              </a:rPr>
              <a:t>残高を初期化</a:t>
            </a:r>
          </a:p>
          <a:p>
            <a:pPr marL="0" indent="0">
              <a:buNone/>
            </a:pPr>
            <a:r>
              <a:rPr lang="en-US" altLang="ja-JP" sz="2000" dirty="0"/>
              <a:t>}</a:t>
            </a:r>
          </a:p>
          <a:p>
            <a:pPr marL="0" indent="0">
              <a:buNone/>
            </a:pPr>
            <a:r>
              <a:rPr lang="en-US" altLang="ja-JP" sz="2000" dirty="0">
                <a:solidFill>
                  <a:srgbClr val="FF0000"/>
                </a:solidFill>
              </a:rPr>
              <a:t>// </a:t>
            </a:r>
            <a:r>
              <a:rPr lang="ja-JP" altLang="en-US" sz="2000" dirty="0">
                <a:solidFill>
                  <a:srgbClr val="FF0000"/>
                </a:solidFill>
              </a:rPr>
              <a:t>名前を調べる</a:t>
            </a:r>
          </a:p>
          <a:p>
            <a:pPr marL="0" indent="0">
              <a:buNone/>
            </a:pPr>
            <a:r>
              <a:rPr lang="en-US" altLang="ja-JP" sz="2000" dirty="0" err="1"/>
              <a:t>std</a:t>
            </a:r>
            <a:r>
              <a:rPr lang="en-US" altLang="ja-JP" sz="2000" dirty="0"/>
              <a:t>::string Account::</a:t>
            </a:r>
            <a:r>
              <a:rPr lang="en-US" altLang="ja-JP" sz="2000" dirty="0" err="1"/>
              <a:t>get_name</a:t>
            </a:r>
            <a:r>
              <a:rPr lang="en-US" altLang="ja-JP" sz="2000" dirty="0"/>
              <a:t>() {</a:t>
            </a:r>
          </a:p>
          <a:p>
            <a:pPr marL="0" indent="0">
              <a:buNone/>
            </a:pPr>
            <a:r>
              <a:rPr lang="en-US" altLang="ja-JP" sz="2000" dirty="0"/>
              <a:t>  return name;</a:t>
            </a:r>
          </a:p>
          <a:p>
            <a:pPr marL="0" indent="0">
              <a:buNone/>
            </a:pPr>
            <a:r>
              <a:rPr lang="en-US" altLang="ja-JP" sz="2000" dirty="0"/>
              <a:t>}</a:t>
            </a:r>
            <a:endParaRPr lang="en-US" altLang="ja-JP" sz="2000"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38</a:t>
            </a:fld>
            <a:endParaRPr lang="en-US"/>
          </a:p>
        </p:txBody>
      </p:sp>
      <p:sp>
        <p:nvSpPr>
          <p:cNvPr id="6" name="コンテンツ プレースホルダー 2"/>
          <p:cNvSpPr txBox="1">
            <a:spLocks/>
          </p:cNvSpPr>
          <p:nvPr/>
        </p:nvSpPr>
        <p:spPr bwMode="auto">
          <a:xfrm>
            <a:off x="5695950" y="1344228"/>
            <a:ext cx="4462467" cy="5606334"/>
          </a:xfrm>
          <a:prstGeom prst="rect">
            <a:avLst/>
          </a:prstGeom>
          <a:noFill/>
          <a:ln w="9525">
            <a:solidFill>
              <a:schemeClr val="tx1"/>
            </a:solidFill>
            <a:miter lim="800000"/>
            <a:headEnd/>
            <a:tailEnd/>
          </a:ln>
        </p:spPr>
        <p:txBody>
          <a:bodyPr vert="horz" wrap="square" lIns="104251" tIns="52125" rIns="104251" bIns="52125" numCol="1" anchor="t" anchorCtr="0" compatLnSpc="1">
            <a:prstTxWarp prst="textNoShape">
              <a:avLst/>
            </a:prstTxWarp>
            <a:normAutofit fontScale="92500" lnSpcReduction="10000"/>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None/>
            </a:pPr>
            <a:r>
              <a:rPr lang="en-US" altLang="ja-JP" sz="2400" dirty="0" smtClean="0">
                <a:solidFill>
                  <a:srgbClr val="FF0000"/>
                </a:solidFill>
              </a:rPr>
              <a:t>// </a:t>
            </a:r>
            <a:r>
              <a:rPr lang="ja-JP" altLang="en-US" sz="2400" dirty="0">
                <a:solidFill>
                  <a:srgbClr val="FF0000"/>
                </a:solidFill>
              </a:rPr>
              <a:t>残高を調べる</a:t>
            </a:r>
          </a:p>
          <a:p>
            <a:pPr marL="0" indent="0">
              <a:buNone/>
            </a:pPr>
            <a:r>
              <a:rPr lang="en-US" altLang="ja-JP" sz="2400" dirty="0" err="1"/>
              <a:t>int</a:t>
            </a:r>
            <a:r>
              <a:rPr lang="en-US" altLang="ja-JP" sz="2400" dirty="0"/>
              <a:t> Account::</a:t>
            </a:r>
            <a:r>
              <a:rPr lang="en-US" altLang="ja-JP" sz="2400" dirty="0" err="1"/>
              <a:t>get_balance</a:t>
            </a:r>
            <a:r>
              <a:rPr lang="en-US" altLang="ja-JP" sz="2400" dirty="0"/>
              <a:t>() {</a:t>
            </a:r>
          </a:p>
          <a:p>
            <a:pPr marL="0" indent="0">
              <a:buNone/>
            </a:pPr>
            <a:r>
              <a:rPr lang="en-US" altLang="ja-JP" sz="2400" dirty="0"/>
              <a:t>  return balance;</a:t>
            </a:r>
          </a:p>
          <a:p>
            <a:pPr marL="0" indent="0">
              <a:buNone/>
            </a:pPr>
            <a:r>
              <a:rPr lang="en-US" altLang="ja-JP" sz="2400" dirty="0"/>
              <a:t>}</a:t>
            </a:r>
          </a:p>
          <a:p>
            <a:pPr marL="0" indent="0">
              <a:buNone/>
            </a:pPr>
            <a:r>
              <a:rPr lang="en-US" altLang="ja-JP" sz="2400" dirty="0">
                <a:solidFill>
                  <a:srgbClr val="FF0000"/>
                </a:solidFill>
              </a:rPr>
              <a:t>// </a:t>
            </a:r>
            <a:r>
              <a:rPr lang="ja-JP" altLang="en-US" sz="2400" dirty="0">
                <a:solidFill>
                  <a:srgbClr val="FF0000"/>
                </a:solidFill>
              </a:rPr>
              <a:t>預ける</a:t>
            </a:r>
          </a:p>
          <a:p>
            <a:pPr marL="0" indent="0">
              <a:buNone/>
            </a:pPr>
            <a:r>
              <a:rPr lang="en-US" altLang="ja-JP" sz="2400" dirty="0"/>
              <a:t>void Account::deposit(</a:t>
            </a:r>
            <a:r>
              <a:rPr lang="en-US" altLang="ja-JP" sz="2400" dirty="0" err="1"/>
              <a:t>int</a:t>
            </a:r>
            <a:r>
              <a:rPr lang="en-US" altLang="ja-JP" sz="2400" dirty="0"/>
              <a:t> </a:t>
            </a:r>
            <a:r>
              <a:rPr lang="en-US" altLang="ja-JP" sz="2400" dirty="0" err="1"/>
              <a:t>amnt</a:t>
            </a:r>
            <a:r>
              <a:rPr lang="en-US" altLang="ja-JP" sz="2400" dirty="0"/>
              <a:t>) {</a:t>
            </a:r>
          </a:p>
          <a:p>
            <a:pPr marL="0" indent="0">
              <a:buNone/>
            </a:pPr>
            <a:r>
              <a:rPr lang="en-US" altLang="ja-JP" sz="2400" dirty="0"/>
              <a:t>  balance += </a:t>
            </a:r>
            <a:r>
              <a:rPr lang="en-US" altLang="ja-JP" sz="2400" dirty="0" err="1"/>
              <a:t>amnt</a:t>
            </a:r>
            <a:r>
              <a:rPr lang="en-US" altLang="ja-JP" sz="2400" dirty="0"/>
              <a:t>;</a:t>
            </a:r>
          </a:p>
          <a:p>
            <a:pPr marL="0" indent="0">
              <a:buNone/>
            </a:pPr>
            <a:r>
              <a:rPr lang="en-US" altLang="ja-JP" sz="2400" dirty="0"/>
              <a:t>}</a:t>
            </a:r>
          </a:p>
          <a:p>
            <a:pPr marL="0" indent="0">
              <a:buNone/>
            </a:pPr>
            <a:r>
              <a:rPr lang="en-US" altLang="ja-JP" sz="2400" dirty="0">
                <a:solidFill>
                  <a:srgbClr val="FF0000"/>
                </a:solidFill>
              </a:rPr>
              <a:t>// </a:t>
            </a:r>
            <a:r>
              <a:rPr lang="ja-JP" altLang="en-US" sz="2400" dirty="0">
                <a:solidFill>
                  <a:srgbClr val="FF0000"/>
                </a:solidFill>
              </a:rPr>
              <a:t>おろす</a:t>
            </a:r>
          </a:p>
          <a:p>
            <a:pPr marL="0" indent="0">
              <a:buNone/>
            </a:pPr>
            <a:r>
              <a:rPr lang="en-US" altLang="ja-JP" sz="2400" dirty="0"/>
              <a:t>void Account::withdraw(</a:t>
            </a:r>
            <a:r>
              <a:rPr lang="en-US" altLang="ja-JP" sz="2400" dirty="0" err="1"/>
              <a:t>int</a:t>
            </a:r>
            <a:r>
              <a:rPr lang="en-US" altLang="ja-JP" sz="2400" dirty="0"/>
              <a:t> </a:t>
            </a:r>
            <a:r>
              <a:rPr lang="en-US" altLang="ja-JP" sz="2400" dirty="0" err="1"/>
              <a:t>amnt</a:t>
            </a:r>
            <a:r>
              <a:rPr lang="en-US" altLang="ja-JP" sz="2400" dirty="0"/>
              <a:t>) {</a:t>
            </a:r>
          </a:p>
          <a:p>
            <a:pPr marL="0" indent="0">
              <a:buNone/>
            </a:pPr>
            <a:r>
              <a:rPr lang="en-US" altLang="ja-JP" sz="2400" dirty="0"/>
              <a:t>  balance -= </a:t>
            </a:r>
            <a:r>
              <a:rPr lang="en-US" altLang="ja-JP" sz="2400" dirty="0" err="1"/>
              <a:t>amnt</a:t>
            </a:r>
            <a:r>
              <a:rPr lang="en-US" altLang="ja-JP" sz="2400" dirty="0"/>
              <a:t>;</a:t>
            </a:r>
          </a:p>
          <a:p>
            <a:pPr marL="0" indent="0">
              <a:buNone/>
            </a:pPr>
            <a:r>
              <a:rPr lang="en-US" altLang="ja-JP" sz="2400" dirty="0"/>
              <a:t>}</a:t>
            </a:r>
          </a:p>
        </p:txBody>
      </p:sp>
      <p:sp>
        <p:nvSpPr>
          <p:cNvPr id="8" name="角丸四角形吹き出し 7"/>
          <p:cNvSpPr/>
          <p:nvPr/>
        </p:nvSpPr>
        <p:spPr>
          <a:xfrm>
            <a:off x="7058298" y="84522"/>
            <a:ext cx="3509693" cy="676275"/>
          </a:xfrm>
          <a:prstGeom prst="wedgeRoundRectCallout">
            <a:avLst>
              <a:gd name="adj1" fmla="val -29432"/>
              <a:gd name="adj2" fmla="val 9200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ex5_account.cc</a:t>
            </a:r>
            <a:endParaRPr kumimoji="1" lang="ja-JP" altLang="en-US" dirty="0"/>
          </a:p>
        </p:txBody>
      </p:sp>
    </p:spTree>
    <p:extLst>
      <p:ext uri="{BB962C8B-B14F-4D97-AF65-F5344CB8AC3E}">
        <p14:creationId xmlns:p14="http://schemas.microsoft.com/office/powerpoint/2010/main" val="15501536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残高照会プログラム</a:t>
            </a:r>
            <a:r>
              <a:rPr kumimoji="1" lang="en-US" altLang="ja-JP" dirty="0" smtClean="0"/>
              <a:t/>
            </a:r>
            <a:br>
              <a:rPr kumimoji="1" lang="en-US" altLang="ja-JP" dirty="0" smtClean="0"/>
            </a:br>
            <a:r>
              <a:rPr kumimoji="1" lang="ja-JP" altLang="en-US" dirty="0" smtClean="0"/>
              <a:t>（分割コンパイル、タイプ２）</a:t>
            </a:r>
            <a:endParaRPr kumimoji="1" lang="ja-JP" altLang="en-US" dirty="0"/>
          </a:p>
        </p:txBody>
      </p:sp>
      <p:sp>
        <p:nvSpPr>
          <p:cNvPr id="3" name="コンテンツ プレースホルダー 2"/>
          <p:cNvSpPr>
            <a:spLocks noGrp="1"/>
          </p:cNvSpPr>
          <p:nvPr>
            <p:ph sz="quarter" idx="1"/>
          </p:nvPr>
        </p:nvSpPr>
        <p:spPr>
          <a:xfrm>
            <a:off x="534670" y="1344228"/>
            <a:ext cx="9623746" cy="5606334"/>
          </a:xfrm>
          <a:ln>
            <a:solidFill>
              <a:schemeClr val="tx1"/>
            </a:solidFill>
          </a:ln>
        </p:spPr>
        <p:txBody>
          <a:bodyPr>
            <a:normAutofit fontScale="92500" lnSpcReduction="20000"/>
          </a:bodyPr>
          <a:lstStyle/>
          <a:p>
            <a:pPr marL="0" indent="0">
              <a:buNone/>
            </a:pPr>
            <a:r>
              <a:rPr lang="en-US" altLang="ja-JP" sz="2000" dirty="0"/>
              <a:t>#include &lt;</a:t>
            </a:r>
            <a:r>
              <a:rPr lang="en-US" altLang="ja-JP" sz="2000" dirty="0" err="1"/>
              <a:t>iostream</a:t>
            </a:r>
            <a:r>
              <a:rPr lang="en-US" altLang="ja-JP" sz="2000" dirty="0"/>
              <a:t>&gt;</a:t>
            </a:r>
          </a:p>
          <a:p>
            <a:pPr marL="0" indent="0">
              <a:buNone/>
            </a:pPr>
            <a:r>
              <a:rPr lang="en-US" altLang="ja-JP" sz="2000" dirty="0"/>
              <a:t>#include "</a:t>
            </a:r>
            <a:r>
              <a:rPr lang="en-US" altLang="ja-JP" sz="2000" dirty="0" smtClean="0"/>
              <a:t>ex5_account.h</a:t>
            </a:r>
            <a:r>
              <a:rPr lang="en-US" altLang="ja-JP" sz="2000" dirty="0"/>
              <a:t>" </a:t>
            </a:r>
            <a:r>
              <a:rPr lang="en-US" altLang="ja-JP" sz="2000" dirty="0">
                <a:solidFill>
                  <a:srgbClr val="FF0000"/>
                </a:solidFill>
              </a:rPr>
              <a:t>// Account</a:t>
            </a:r>
            <a:r>
              <a:rPr lang="ja-JP" altLang="en-US" sz="2000" dirty="0">
                <a:solidFill>
                  <a:srgbClr val="FF0000"/>
                </a:solidFill>
              </a:rPr>
              <a:t>クラスの定義を読み込む</a:t>
            </a:r>
          </a:p>
          <a:p>
            <a:pPr marL="0" indent="0">
              <a:buNone/>
            </a:pPr>
            <a:r>
              <a:rPr lang="en-US" altLang="ja-JP" sz="2000" dirty="0"/>
              <a:t>using namespace </a:t>
            </a:r>
            <a:r>
              <a:rPr lang="en-US" altLang="ja-JP" sz="2000" dirty="0" err="1"/>
              <a:t>std</a:t>
            </a:r>
            <a:r>
              <a:rPr lang="en-US" altLang="ja-JP" sz="2000" dirty="0" smtClean="0"/>
              <a:t>;</a:t>
            </a:r>
            <a:r>
              <a:rPr lang="ja-JP" altLang="en-US" sz="2000" dirty="0"/>
              <a:t> </a:t>
            </a:r>
            <a:r>
              <a:rPr lang="en-US" altLang="ja-JP" sz="2000" dirty="0" smtClean="0">
                <a:solidFill>
                  <a:srgbClr val="FF0000"/>
                </a:solidFill>
              </a:rPr>
              <a:t>// </a:t>
            </a:r>
            <a:r>
              <a:rPr lang="ja-JP" altLang="en-US" sz="2000" dirty="0" smtClean="0">
                <a:solidFill>
                  <a:srgbClr val="FF0000"/>
                </a:solidFill>
              </a:rPr>
              <a:t>ヘッダには書かない方がいい</a:t>
            </a:r>
            <a:endParaRPr lang="en-US" altLang="ja-JP" sz="2000" dirty="0">
              <a:solidFill>
                <a:srgbClr val="FF0000"/>
              </a:solidFill>
            </a:endParaRPr>
          </a:p>
          <a:p>
            <a:pPr marL="0" indent="0">
              <a:buNone/>
            </a:pPr>
            <a:endParaRPr lang="en-US" altLang="ja-JP" sz="2000" dirty="0"/>
          </a:p>
          <a:p>
            <a:pPr marL="0" indent="0">
              <a:buNone/>
            </a:pPr>
            <a:r>
              <a:rPr lang="en-US" altLang="ja-JP" sz="2000" dirty="0" err="1"/>
              <a:t>int</a:t>
            </a:r>
            <a:r>
              <a:rPr lang="en-US" altLang="ja-JP" sz="2000" dirty="0"/>
              <a:t> main() {</a:t>
            </a:r>
          </a:p>
          <a:p>
            <a:pPr marL="0" indent="0">
              <a:buNone/>
            </a:pPr>
            <a:r>
              <a:rPr lang="en-US" altLang="ja-JP" sz="2000" dirty="0"/>
              <a:t>  Account </a:t>
            </a:r>
            <a:r>
              <a:rPr lang="en-US" altLang="ja-JP" sz="2000" dirty="0" err="1"/>
              <a:t>suzuki</a:t>
            </a:r>
            <a:r>
              <a:rPr lang="en-US" altLang="ja-JP" sz="2000" dirty="0"/>
              <a:t>("</a:t>
            </a:r>
            <a:r>
              <a:rPr lang="ja-JP" altLang="en-US" sz="2000" dirty="0"/>
              <a:t>鈴木龍一</a:t>
            </a:r>
            <a:r>
              <a:rPr lang="en-US" altLang="ja-JP" sz="2000" dirty="0"/>
              <a:t>", 123000); </a:t>
            </a:r>
            <a:r>
              <a:rPr lang="en-US" altLang="ja-JP" sz="2000" dirty="0">
                <a:solidFill>
                  <a:srgbClr val="FF0000"/>
                </a:solidFill>
              </a:rPr>
              <a:t>// </a:t>
            </a:r>
            <a:r>
              <a:rPr lang="ja-JP" altLang="en-US" sz="2000" dirty="0">
                <a:solidFill>
                  <a:srgbClr val="FF0000"/>
                </a:solidFill>
              </a:rPr>
              <a:t>鈴木さんの口座のオブジェクト作成</a:t>
            </a:r>
          </a:p>
          <a:p>
            <a:pPr marL="0" indent="0">
              <a:buNone/>
            </a:pPr>
            <a:r>
              <a:rPr lang="ja-JP" altLang="en-US" sz="2000" dirty="0"/>
              <a:t>  </a:t>
            </a:r>
            <a:r>
              <a:rPr lang="en-US" altLang="ja-JP" sz="2000" dirty="0"/>
              <a:t>Account </a:t>
            </a:r>
            <a:r>
              <a:rPr lang="en-US" altLang="ja-JP" sz="2000" dirty="0" err="1"/>
              <a:t>tanaka</a:t>
            </a:r>
            <a:r>
              <a:rPr lang="en-US" altLang="ja-JP" sz="2000" dirty="0"/>
              <a:t>("</a:t>
            </a:r>
            <a:r>
              <a:rPr lang="ja-JP" altLang="en-US" sz="2000" dirty="0"/>
              <a:t>田中恵美</a:t>
            </a:r>
            <a:r>
              <a:rPr lang="en-US" altLang="ja-JP" sz="2000" dirty="0"/>
              <a:t>", 256000); </a:t>
            </a:r>
            <a:r>
              <a:rPr lang="en-US" altLang="ja-JP" sz="2000" dirty="0">
                <a:solidFill>
                  <a:srgbClr val="FF0000"/>
                </a:solidFill>
              </a:rPr>
              <a:t>// </a:t>
            </a:r>
            <a:r>
              <a:rPr lang="ja-JP" altLang="en-US" sz="2000" dirty="0">
                <a:solidFill>
                  <a:srgbClr val="FF0000"/>
                </a:solidFill>
              </a:rPr>
              <a:t>田中さんの口座のオブジェクト</a:t>
            </a:r>
            <a:r>
              <a:rPr lang="ja-JP" altLang="en-US" sz="2000" dirty="0" smtClean="0">
                <a:solidFill>
                  <a:srgbClr val="FF0000"/>
                </a:solidFill>
              </a:rPr>
              <a:t>作成</a:t>
            </a:r>
            <a:endParaRPr lang="en-US" altLang="ja-JP" sz="2000" dirty="0" smtClean="0">
              <a:solidFill>
                <a:srgbClr val="FF0000"/>
              </a:solidFill>
            </a:endParaRPr>
          </a:p>
          <a:p>
            <a:pPr marL="0" indent="0">
              <a:buNone/>
            </a:pPr>
            <a:r>
              <a:rPr lang="ja-JP" altLang="en-US" sz="2000" dirty="0" smtClean="0"/>
              <a:t>  </a:t>
            </a:r>
            <a:r>
              <a:rPr lang="en-US" altLang="ja-JP" sz="2000" dirty="0" err="1"/>
              <a:t>suzuki.deposit</a:t>
            </a:r>
            <a:r>
              <a:rPr lang="en-US" altLang="ja-JP" sz="2000" dirty="0"/>
              <a:t>(10000); </a:t>
            </a:r>
            <a:r>
              <a:rPr lang="en-US" altLang="ja-JP" sz="2000" dirty="0">
                <a:solidFill>
                  <a:srgbClr val="FF0000"/>
                </a:solidFill>
              </a:rPr>
              <a:t>// </a:t>
            </a:r>
            <a:r>
              <a:rPr lang="ja-JP" altLang="en-US" sz="2000" dirty="0">
                <a:solidFill>
                  <a:srgbClr val="FF0000"/>
                </a:solidFill>
              </a:rPr>
              <a:t>鈴木さんの残高を</a:t>
            </a:r>
            <a:r>
              <a:rPr lang="en-US" altLang="ja-JP" sz="2000" dirty="0">
                <a:solidFill>
                  <a:srgbClr val="FF0000"/>
                </a:solidFill>
              </a:rPr>
              <a:t>10000</a:t>
            </a:r>
            <a:r>
              <a:rPr lang="ja-JP" altLang="en-US" sz="2000" dirty="0">
                <a:solidFill>
                  <a:srgbClr val="FF0000"/>
                </a:solidFill>
              </a:rPr>
              <a:t>円増やす</a:t>
            </a:r>
          </a:p>
          <a:p>
            <a:pPr marL="0" indent="0">
              <a:buNone/>
            </a:pPr>
            <a:r>
              <a:rPr lang="ja-JP" altLang="en-US" sz="2000" dirty="0"/>
              <a:t>  </a:t>
            </a:r>
            <a:r>
              <a:rPr lang="en-US" altLang="ja-JP" sz="2000" dirty="0" err="1"/>
              <a:t>tanaka.withdraw</a:t>
            </a:r>
            <a:r>
              <a:rPr lang="en-US" altLang="ja-JP" sz="2000" dirty="0"/>
              <a:t>(2000); </a:t>
            </a:r>
            <a:r>
              <a:rPr lang="en-US" altLang="ja-JP" sz="2000" dirty="0">
                <a:solidFill>
                  <a:srgbClr val="FF0000"/>
                </a:solidFill>
              </a:rPr>
              <a:t>// </a:t>
            </a:r>
            <a:r>
              <a:rPr lang="ja-JP" altLang="en-US" sz="2000" dirty="0">
                <a:solidFill>
                  <a:srgbClr val="FF0000"/>
                </a:solidFill>
              </a:rPr>
              <a:t>田中さんの残高を</a:t>
            </a:r>
            <a:r>
              <a:rPr lang="en-US" altLang="ja-JP" sz="2000" dirty="0">
                <a:solidFill>
                  <a:srgbClr val="FF0000"/>
                </a:solidFill>
              </a:rPr>
              <a:t>2000</a:t>
            </a:r>
            <a:r>
              <a:rPr lang="ja-JP" altLang="en-US" sz="2000" dirty="0">
                <a:solidFill>
                  <a:srgbClr val="FF0000"/>
                </a:solidFill>
              </a:rPr>
              <a:t>円減らす</a:t>
            </a:r>
          </a:p>
          <a:p>
            <a:pPr marL="0" indent="0">
              <a:buNone/>
            </a:pPr>
            <a:endParaRPr lang="ja-JP" altLang="en-US" sz="2000" dirty="0"/>
          </a:p>
          <a:p>
            <a:pPr marL="0" indent="0">
              <a:buNone/>
            </a:pPr>
            <a:r>
              <a:rPr lang="ja-JP" altLang="en-US" sz="2000" dirty="0"/>
              <a:t>  </a:t>
            </a:r>
            <a:r>
              <a:rPr lang="en-US" altLang="ja-JP" sz="2000" dirty="0" err="1"/>
              <a:t>cout</a:t>
            </a:r>
            <a:r>
              <a:rPr lang="en-US" altLang="ja-JP" sz="2000" dirty="0"/>
              <a:t> &lt;&lt; </a:t>
            </a:r>
            <a:r>
              <a:rPr lang="en-US" altLang="ja-JP" sz="2000" dirty="0" err="1"/>
              <a:t>suzuki.get_name</a:t>
            </a:r>
            <a:r>
              <a:rPr lang="en-US" altLang="ja-JP" sz="2000" dirty="0"/>
              <a:t>() &lt;&lt; "</a:t>
            </a:r>
            <a:r>
              <a:rPr lang="ja-JP" altLang="en-US" sz="2000" dirty="0"/>
              <a:t>様の残高は</a:t>
            </a:r>
            <a:r>
              <a:rPr lang="en-US" altLang="ja-JP" sz="2000" dirty="0"/>
              <a:t>"</a:t>
            </a:r>
          </a:p>
          <a:p>
            <a:pPr marL="0" indent="0">
              <a:buNone/>
            </a:pPr>
            <a:r>
              <a:rPr lang="en-US" altLang="ja-JP" sz="2000" dirty="0"/>
              <a:t>       &lt;&lt; </a:t>
            </a:r>
            <a:r>
              <a:rPr lang="en-US" altLang="ja-JP" sz="2000" dirty="0" err="1"/>
              <a:t>suzuki.get_balance</a:t>
            </a:r>
            <a:r>
              <a:rPr lang="en-US" altLang="ja-JP" sz="2000" dirty="0"/>
              <a:t>() &lt;&lt; "</a:t>
            </a:r>
            <a:r>
              <a:rPr lang="ja-JP" altLang="en-US" sz="2000" dirty="0"/>
              <a:t>円です．</a:t>
            </a:r>
            <a:r>
              <a:rPr lang="en-US" altLang="ja-JP" sz="2000" dirty="0"/>
              <a:t>" &lt;&lt; </a:t>
            </a:r>
            <a:r>
              <a:rPr lang="en-US" altLang="ja-JP" sz="2000" dirty="0" err="1"/>
              <a:t>endl</a:t>
            </a:r>
            <a:r>
              <a:rPr lang="en-US" altLang="ja-JP" sz="2000" dirty="0"/>
              <a:t>;</a:t>
            </a:r>
          </a:p>
          <a:p>
            <a:pPr marL="0" indent="0">
              <a:buNone/>
            </a:pPr>
            <a:r>
              <a:rPr lang="en-US" altLang="ja-JP" sz="2000" dirty="0"/>
              <a:t>  </a:t>
            </a:r>
            <a:r>
              <a:rPr lang="en-US" altLang="ja-JP" sz="2000" dirty="0" err="1"/>
              <a:t>cout</a:t>
            </a:r>
            <a:r>
              <a:rPr lang="en-US" altLang="ja-JP" sz="2000" dirty="0"/>
              <a:t> &lt;&lt; </a:t>
            </a:r>
            <a:r>
              <a:rPr lang="en-US" altLang="ja-JP" sz="2000" dirty="0" err="1"/>
              <a:t>tanaka.get_name</a:t>
            </a:r>
            <a:r>
              <a:rPr lang="en-US" altLang="ja-JP" sz="2000" dirty="0"/>
              <a:t>() &lt;&lt; "</a:t>
            </a:r>
            <a:r>
              <a:rPr lang="ja-JP" altLang="en-US" sz="2000" dirty="0"/>
              <a:t>様の残高は</a:t>
            </a:r>
            <a:r>
              <a:rPr lang="en-US" altLang="ja-JP" sz="2000" dirty="0"/>
              <a:t>"</a:t>
            </a:r>
          </a:p>
          <a:p>
            <a:pPr marL="0" indent="0">
              <a:buNone/>
            </a:pPr>
            <a:r>
              <a:rPr lang="en-US" altLang="ja-JP" sz="2000" dirty="0"/>
              <a:t>       &lt;&lt; </a:t>
            </a:r>
            <a:r>
              <a:rPr lang="en-US" altLang="ja-JP" sz="2000" dirty="0" err="1"/>
              <a:t>tanaka.get_balance</a:t>
            </a:r>
            <a:r>
              <a:rPr lang="en-US" altLang="ja-JP" sz="2000" dirty="0"/>
              <a:t>() &lt;&lt; "</a:t>
            </a:r>
            <a:r>
              <a:rPr lang="ja-JP" altLang="en-US" sz="2000" dirty="0"/>
              <a:t>円です．</a:t>
            </a:r>
            <a:r>
              <a:rPr lang="en-US" altLang="ja-JP" sz="2000" dirty="0"/>
              <a:t>" &lt;&lt; </a:t>
            </a:r>
            <a:r>
              <a:rPr lang="en-US" altLang="ja-JP" sz="2000" dirty="0" err="1"/>
              <a:t>endl</a:t>
            </a:r>
            <a:r>
              <a:rPr lang="en-US" altLang="ja-JP" sz="2000" dirty="0"/>
              <a:t>;</a:t>
            </a:r>
          </a:p>
          <a:p>
            <a:pPr marL="0" indent="0">
              <a:buNone/>
            </a:pPr>
            <a:r>
              <a:rPr lang="en-US" altLang="ja-JP" sz="2000" dirty="0"/>
              <a:t>  </a:t>
            </a:r>
          </a:p>
          <a:p>
            <a:pPr marL="0" indent="0">
              <a:buNone/>
            </a:pPr>
            <a:r>
              <a:rPr lang="en-US" altLang="ja-JP" sz="2000" dirty="0"/>
              <a:t>  return 0;</a:t>
            </a:r>
          </a:p>
          <a:p>
            <a:pPr marL="0" indent="0">
              <a:buNone/>
            </a:pPr>
            <a:r>
              <a:rPr lang="en-US" altLang="ja-JP" sz="2000" dirty="0" smtClean="0"/>
              <a:t>}</a:t>
            </a:r>
            <a:endParaRPr lang="ja-JP" altLang="en-US" sz="2000" dirty="0">
              <a:solidFill>
                <a:srgbClr val="FF0000"/>
              </a:solidFill>
            </a:endParaRPr>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39</a:t>
            </a:fld>
            <a:endParaRPr lang="en-US"/>
          </a:p>
        </p:txBody>
      </p:sp>
      <p:sp>
        <p:nvSpPr>
          <p:cNvPr id="7" name="角丸四角形 6"/>
          <p:cNvSpPr/>
          <p:nvPr/>
        </p:nvSpPr>
        <p:spPr>
          <a:xfrm>
            <a:off x="5033963" y="84522"/>
            <a:ext cx="947738" cy="460927"/>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dirty="0" smtClean="0"/>
              <a:t>続き</a:t>
            </a:r>
            <a:endParaRPr kumimoji="1" lang="ja-JP" altLang="en-US" dirty="0"/>
          </a:p>
        </p:txBody>
      </p:sp>
      <p:sp>
        <p:nvSpPr>
          <p:cNvPr id="8" name="角丸四角形吹き出し 7"/>
          <p:cNvSpPr/>
          <p:nvPr/>
        </p:nvSpPr>
        <p:spPr>
          <a:xfrm>
            <a:off x="6991350" y="115504"/>
            <a:ext cx="3829049" cy="1260474"/>
          </a:xfrm>
          <a:prstGeom prst="wedgeRoundRectCallout">
            <a:avLst>
              <a:gd name="adj1" fmla="val -33163"/>
              <a:gd name="adj2" fmla="val 6329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ex5_main.cc</a:t>
            </a:r>
          </a:p>
          <a:p>
            <a:pPr algn="ctr"/>
            <a:r>
              <a:rPr kumimoji="1" lang="ja-JP" altLang="en-US" dirty="0" smtClean="0"/>
              <a:t>（</a:t>
            </a:r>
            <a:r>
              <a:rPr lang="ja-JP" altLang="en-US" dirty="0"/>
              <a:t>２行目以外は</a:t>
            </a:r>
            <a:r>
              <a:rPr lang="en-US" altLang="ja-JP" dirty="0" smtClean="0"/>
              <a:t>ex4_main.cc</a:t>
            </a:r>
            <a:r>
              <a:rPr lang="ja-JP" altLang="en-US" dirty="0" smtClean="0"/>
              <a:t>と同じ</a:t>
            </a:r>
            <a:r>
              <a:rPr kumimoji="1" lang="ja-JP" altLang="en-US" dirty="0" smtClean="0"/>
              <a:t>）</a:t>
            </a:r>
            <a:endParaRPr kumimoji="1" lang="ja-JP" altLang="en-US" dirty="0"/>
          </a:p>
        </p:txBody>
      </p:sp>
    </p:spTree>
    <p:extLst>
      <p:ext uri="{BB962C8B-B14F-4D97-AF65-F5344CB8AC3E}">
        <p14:creationId xmlns:p14="http://schemas.microsoft.com/office/powerpoint/2010/main" val="2245587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ー 2"/>
          <p:cNvSpPr>
            <a:spLocks noGrp="1"/>
          </p:cNvSpPr>
          <p:nvPr>
            <p:ph sz="quarter" idx="1"/>
          </p:nvPr>
        </p:nvSpPr>
        <p:spPr/>
        <p:txBody>
          <a:bodyPr/>
          <a:lstStyle/>
          <a:p>
            <a:r>
              <a:rPr lang="ja-JP" altLang="en-US" dirty="0"/>
              <a:t>第</a:t>
            </a:r>
            <a:r>
              <a:rPr lang="en-US" altLang="ja-JP" dirty="0"/>
              <a:t>6</a:t>
            </a:r>
            <a:r>
              <a:rPr lang="ja-JP" altLang="en-US" dirty="0"/>
              <a:t>回演習課題の</a:t>
            </a:r>
            <a:r>
              <a:rPr lang="ja-JP" altLang="en-US" dirty="0" smtClean="0"/>
              <a:t>解説</a:t>
            </a:r>
            <a:endParaRPr lang="en-US" altLang="ja-JP" dirty="0" smtClean="0"/>
          </a:p>
          <a:p>
            <a:r>
              <a:rPr lang="en-US" altLang="ja-JP" dirty="0" smtClean="0"/>
              <a:t>Hello </a:t>
            </a:r>
            <a:r>
              <a:rPr lang="en-US" altLang="ja-JP" dirty="0" smtClean="0"/>
              <a:t>C++</a:t>
            </a:r>
          </a:p>
          <a:p>
            <a:r>
              <a:rPr lang="ja-JP" altLang="en-US" dirty="0" smtClean="0"/>
              <a:t>オブジェクト</a:t>
            </a:r>
            <a:r>
              <a:rPr lang="ja-JP" altLang="en-US" dirty="0" smtClean="0"/>
              <a:t>指向</a:t>
            </a:r>
            <a:endParaRPr lang="en-US" altLang="ja-JP" dirty="0" smtClean="0"/>
          </a:p>
          <a:p>
            <a:r>
              <a:rPr lang="ja-JP" altLang="en-US" dirty="0" smtClean="0"/>
              <a:t>クラス</a:t>
            </a:r>
            <a:endParaRPr lang="en-US" altLang="ja-JP" dirty="0" smtClean="0"/>
          </a:p>
          <a:p>
            <a:r>
              <a:rPr lang="ja-JP" altLang="en-US" dirty="0" smtClean="0"/>
              <a:t>クラスの分割</a:t>
            </a:r>
            <a:r>
              <a:rPr lang="ja-JP" altLang="en-US" dirty="0"/>
              <a:t>コンパイル</a:t>
            </a:r>
            <a:endParaRPr kumimoji="1" lang="en-US" altLang="ja-JP" dirty="0" smtClean="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solidFill>
                  <a:srgbClr val="4E5B6F"/>
                </a:solidFill>
                <a:latin typeface="Lucida Sans Unicode"/>
                <a:ea typeface="ヒラギノ角ゴ Pro W3"/>
              </a:rPr>
              <a:pPr>
                <a:defRPr/>
              </a:pPr>
              <a:t>4</a:t>
            </a:fld>
            <a:endParaRPr lang="en-US">
              <a:solidFill>
                <a:srgbClr val="4E5B6F"/>
              </a:solidFill>
              <a:latin typeface="Lucida Sans Unicode"/>
              <a:ea typeface="ヒラギノ角ゴ Pro W3"/>
            </a:endParaRPr>
          </a:p>
        </p:txBody>
      </p:sp>
    </p:spTree>
    <p:extLst>
      <p:ext uri="{BB962C8B-B14F-4D97-AF65-F5344CB8AC3E}">
        <p14:creationId xmlns:p14="http://schemas.microsoft.com/office/powerpoint/2010/main" val="34323856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smtClean="0"/>
              <a:t>クラスの分割コンパイルの方法２</a:t>
            </a:r>
            <a:r>
              <a:rPr lang="en-US" altLang="ja-JP" dirty="0" smtClean="0"/>
              <a:t/>
            </a:r>
            <a:br>
              <a:rPr lang="en-US" altLang="ja-JP" dirty="0" smtClean="0"/>
            </a:br>
            <a:r>
              <a:rPr lang="ja-JP" altLang="en-US" dirty="0" smtClean="0"/>
              <a:t>（クラスの定義ファイルを分割する場合）</a:t>
            </a:r>
            <a:endParaRPr lang="ja-JP" altLang="en-US" dirty="0"/>
          </a:p>
        </p:txBody>
      </p:sp>
      <p:sp>
        <p:nvSpPr>
          <p:cNvPr id="6" name="コンテンツ プレースホルダー 5"/>
          <p:cNvSpPr>
            <a:spLocks noGrp="1"/>
          </p:cNvSpPr>
          <p:nvPr>
            <p:ph sz="quarter" idx="1"/>
          </p:nvPr>
        </p:nvSpPr>
        <p:spPr/>
        <p:txBody>
          <a:bodyPr/>
          <a:lstStyle/>
          <a:p>
            <a:r>
              <a:rPr lang="ja-JP" altLang="en-US" dirty="0" smtClean="0"/>
              <a:t>コンパイルの方法（以下を順番に）</a:t>
            </a:r>
            <a:endParaRPr lang="en-US" altLang="ja-JP" dirty="0" smtClean="0"/>
          </a:p>
          <a:p>
            <a:pPr lvl="1"/>
            <a:r>
              <a:rPr lang="en-US" altLang="ja-JP" dirty="0" smtClean="0"/>
              <a:t>g++ -c ex5_main.cc</a:t>
            </a:r>
          </a:p>
          <a:p>
            <a:pPr lvl="1"/>
            <a:r>
              <a:rPr lang="en-US" altLang="ja-JP" dirty="0" smtClean="0"/>
              <a:t>g++ -c ex5_account.cc</a:t>
            </a:r>
          </a:p>
          <a:p>
            <a:pPr lvl="1"/>
            <a:r>
              <a:rPr lang="en-US" altLang="ja-JP" dirty="0" smtClean="0"/>
              <a:t>g++ ex5_main.o ex5_account.o</a:t>
            </a:r>
          </a:p>
          <a:p>
            <a:endParaRPr lang="en-US" altLang="ja-JP" dirty="0" smtClean="0"/>
          </a:p>
          <a:p>
            <a:r>
              <a:rPr lang="ja-JP" altLang="en-US" dirty="0" smtClean="0"/>
              <a:t>ヘッダファイル（</a:t>
            </a:r>
            <a:r>
              <a:rPr lang="en-US" altLang="ja-JP" dirty="0" smtClean="0"/>
              <a:t>.h</a:t>
            </a:r>
            <a:r>
              <a:rPr lang="ja-JP" altLang="en-US" dirty="0" smtClean="0"/>
              <a:t>）の中には</a:t>
            </a:r>
            <a:r>
              <a:rPr lang="en-US" altLang="ja-JP" dirty="0" smtClean="0"/>
              <a:t/>
            </a:r>
            <a:br>
              <a:rPr lang="en-US" altLang="ja-JP" dirty="0" smtClean="0"/>
            </a:br>
            <a:r>
              <a:rPr lang="ja-JP" altLang="en-US" dirty="0" smtClean="0"/>
              <a:t>関数の宣言のみ書く</a:t>
            </a:r>
            <a:endParaRPr lang="en-US" altLang="ja-JP" dirty="0" smtClean="0"/>
          </a:p>
          <a:p>
            <a:endParaRPr lang="en-US" altLang="ja-JP" dirty="0" smtClean="0"/>
          </a:p>
          <a:p>
            <a:r>
              <a:rPr lang="ja-JP" altLang="en-US" dirty="0" smtClean="0"/>
              <a:t>関数の定義は別ファイル（</a:t>
            </a:r>
            <a:r>
              <a:rPr lang="en-US" altLang="ja-JP" dirty="0" smtClean="0"/>
              <a:t>ex5_account.cc</a:t>
            </a:r>
            <a:r>
              <a:rPr lang="ja-JP" altLang="en-US" dirty="0" smtClean="0"/>
              <a:t>）に書く</a:t>
            </a:r>
            <a:endParaRPr lang="en-US" altLang="ja-JP" dirty="0" smtClean="0"/>
          </a:p>
          <a:p>
            <a:pPr lvl="1"/>
            <a:r>
              <a:rPr lang="ja-JP" altLang="en-US" dirty="0" smtClean="0">
                <a:solidFill>
                  <a:srgbClr val="FF0000"/>
                </a:solidFill>
              </a:rPr>
              <a:t>関数の前にクラス名が必要</a:t>
            </a:r>
            <a:endParaRPr lang="en-US" altLang="ja-JP" dirty="0" smtClean="0">
              <a:solidFill>
                <a:srgbClr val="FF0000"/>
              </a:solidFill>
            </a:endParaRPr>
          </a:p>
        </p:txBody>
      </p:sp>
      <p:sp>
        <p:nvSpPr>
          <p:cNvPr id="4" name="スライド番号プレースホルダー 3"/>
          <p:cNvSpPr>
            <a:spLocks noGrp="1"/>
          </p:cNvSpPr>
          <p:nvPr>
            <p:ph type="sldNum" sz="quarter" idx="12"/>
          </p:nvPr>
        </p:nvSpPr>
        <p:spPr/>
        <p:txBody>
          <a:bodyPr/>
          <a:lstStyle/>
          <a:p>
            <a:fld id="{F65D1795-BB81-4110-96B4-41B787FA81D8}" type="slidenum">
              <a:rPr lang="en-US" smtClean="0"/>
              <a:pPr/>
              <a:t>40</a:t>
            </a:fld>
            <a:endParaRPr lang="en-US" dirty="0"/>
          </a:p>
        </p:txBody>
      </p:sp>
      <p:sp>
        <p:nvSpPr>
          <p:cNvPr id="7" name="コンテンツ プレースホルダー 2"/>
          <p:cNvSpPr txBox="1">
            <a:spLocks/>
          </p:cNvSpPr>
          <p:nvPr/>
        </p:nvSpPr>
        <p:spPr bwMode="auto">
          <a:xfrm>
            <a:off x="5346700" y="5905369"/>
            <a:ext cx="5243516" cy="1632016"/>
          </a:xfrm>
          <a:prstGeom prst="rect">
            <a:avLst/>
          </a:prstGeom>
          <a:solidFill>
            <a:schemeClr val="bg1"/>
          </a:solidFill>
          <a:ln>
            <a:headEnd/>
            <a:tailEnd/>
          </a:ln>
        </p:spPr>
        <p:style>
          <a:lnRef idx="2">
            <a:schemeClr val="accent1"/>
          </a:lnRef>
          <a:fillRef idx="1">
            <a:schemeClr val="lt1"/>
          </a:fillRef>
          <a:effectRef idx="0">
            <a:schemeClr val="accent1"/>
          </a:effectRef>
          <a:fontRef idx="minor">
            <a:schemeClr val="dk1"/>
          </a:fontRef>
        </p:style>
        <p:txBody>
          <a:bodyPr vert="horz" wrap="square" lIns="104251" tIns="52125" rIns="104251" bIns="52125" numCol="1" anchor="t" anchorCtr="0" compatLnSpc="1">
            <a:prstTxWarp prst="textNoShape">
              <a:avLst/>
            </a:prstTxWarp>
            <a:normAutofit fontScale="85000" lnSpcReduction="20000"/>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None/>
            </a:pPr>
            <a:r>
              <a:rPr lang="en-US" altLang="ja-JP" sz="2400" dirty="0">
                <a:solidFill>
                  <a:srgbClr val="FF0000"/>
                </a:solidFill>
              </a:rPr>
              <a:t>// </a:t>
            </a:r>
            <a:r>
              <a:rPr lang="ja-JP" altLang="en-US" sz="2400" dirty="0">
                <a:solidFill>
                  <a:srgbClr val="FF0000"/>
                </a:solidFill>
              </a:rPr>
              <a:t>コンストラクタ  </a:t>
            </a:r>
          </a:p>
          <a:p>
            <a:pPr marL="0" indent="0">
              <a:buNone/>
            </a:pPr>
            <a:r>
              <a:rPr lang="en-US" altLang="ja-JP" sz="2400" dirty="0">
                <a:solidFill>
                  <a:srgbClr val="00B050"/>
                </a:solidFill>
              </a:rPr>
              <a:t>Account::</a:t>
            </a:r>
            <a:r>
              <a:rPr lang="en-US" altLang="ja-JP" sz="2400" dirty="0"/>
              <a:t>Account(</a:t>
            </a:r>
            <a:r>
              <a:rPr lang="en-US" altLang="ja-JP" sz="2400" dirty="0" err="1"/>
              <a:t>std</a:t>
            </a:r>
            <a:r>
              <a:rPr lang="en-US" altLang="ja-JP" sz="2400" dirty="0"/>
              <a:t>::string _name, </a:t>
            </a:r>
            <a:r>
              <a:rPr lang="en-US" altLang="ja-JP" sz="2400" dirty="0" err="1"/>
              <a:t>int</a:t>
            </a:r>
            <a:r>
              <a:rPr lang="en-US" altLang="ja-JP" sz="2400" dirty="0"/>
              <a:t> _balance) {</a:t>
            </a:r>
          </a:p>
          <a:p>
            <a:pPr marL="0" indent="0">
              <a:buNone/>
            </a:pPr>
            <a:r>
              <a:rPr lang="en-US" altLang="ja-JP" sz="2400" dirty="0" smtClean="0"/>
              <a:t>…</a:t>
            </a:r>
          </a:p>
          <a:p>
            <a:pPr marL="0" indent="0">
              <a:buNone/>
            </a:pPr>
            <a:r>
              <a:rPr lang="en-US" altLang="ja-JP" sz="2400" dirty="0" smtClean="0"/>
              <a:t>}</a:t>
            </a:r>
            <a:endParaRPr lang="en-US" altLang="ja-JP" sz="2400" dirty="0"/>
          </a:p>
        </p:txBody>
      </p:sp>
      <p:sp>
        <p:nvSpPr>
          <p:cNvPr id="8" name="角丸四角形吹き出し 7"/>
          <p:cNvSpPr/>
          <p:nvPr/>
        </p:nvSpPr>
        <p:spPr>
          <a:xfrm>
            <a:off x="6105526" y="2337881"/>
            <a:ext cx="4181474" cy="448878"/>
          </a:xfrm>
          <a:prstGeom prst="wedgeRoundRectCallout">
            <a:avLst>
              <a:gd name="adj1" fmla="val -73397"/>
              <a:gd name="adj2" fmla="val 11374"/>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ex5_account.o</a:t>
            </a:r>
            <a:r>
              <a:rPr lang="ja-JP" altLang="en-US" dirty="0" smtClean="0"/>
              <a:t>ができる</a:t>
            </a:r>
            <a:endParaRPr kumimoji="1" lang="ja-JP" altLang="en-US" dirty="0"/>
          </a:p>
        </p:txBody>
      </p:sp>
      <p:sp>
        <p:nvSpPr>
          <p:cNvPr id="9" name="角丸四角形吹き出し 8"/>
          <p:cNvSpPr/>
          <p:nvPr/>
        </p:nvSpPr>
        <p:spPr>
          <a:xfrm>
            <a:off x="6105526" y="1789200"/>
            <a:ext cx="4181474" cy="448878"/>
          </a:xfrm>
          <a:prstGeom prst="wedgeRoundRectCallout">
            <a:avLst>
              <a:gd name="adj1" fmla="val -85013"/>
              <a:gd name="adj2" fmla="val 21984"/>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ex5_main.o</a:t>
            </a:r>
            <a:r>
              <a:rPr lang="ja-JP" altLang="en-US" dirty="0" smtClean="0"/>
              <a:t>ができる</a:t>
            </a:r>
            <a:endParaRPr kumimoji="1" lang="ja-JP" altLang="en-US" dirty="0"/>
          </a:p>
        </p:txBody>
      </p:sp>
      <p:sp>
        <p:nvSpPr>
          <p:cNvPr id="10" name="コンテンツ プレースホルダー 2"/>
          <p:cNvSpPr txBox="1">
            <a:spLocks/>
          </p:cNvSpPr>
          <p:nvPr/>
        </p:nvSpPr>
        <p:spPr bwMode="auto">
          <a:xfrm>
            <a:off x="6362701" y="3304016"/>
            <a:ext cx="4283074" cy="1879989"/>
          </a:xfrm>
          <a:prstGeom prst="rect">
            <a:avLst/>
          </a:prstGeom>
          <a:solidFill>
            <a:schemeClr val="bg1"/>
          </a:solidFill>
          <a:ln>
            <a:headEnd/>
            <a:tailEnd/>
          </a:ln>
        </p:spPr>
        <p:style>
          <a:lnRef idx="2">
            <a:schemeClr val="accent1"/>
          </a:lnRef>
          <a:fillRef idx="1">
            <a:schemeClr val="lt1"/>
          </a:fillRef>
          <a:effectRef idx="0">
            <a:schemeClr val="accent1"/>
          </a:effectRef>
          <a:fontRef idx="minor">
            <a:schemeClr val="dk1"/>
          </a:fontRef>
        </p:style>
        <p:txBody>
          <a:bodyPr vert="horz" wrap="square" lIns="104251" tIns="52125" rIns="104251" bIns="52125" numCol="1" anchor="t" anchorCtr="0" compatLnSpc="1">
            <a:prstTxWarp prst="textNoShape">
              <a:avLst/>
            </a:prstTxWarp>
            <a:normAutofit fontScale="92500" lnSpcReduction="10000"/>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None/>
            </a:pPr>
            <a:r>
              <a:rPr lang="en-US" altLang="ja-JP" sz="2400" dirty="0" smtClean="0"/>
              <a:t>  </a:t>
            </a:r>
            <a:r>
              <a:rPr lang="en-US" altLang="ja-JP" sz="2400" dirty="0" smtClean="0">
                <a:solidFill>
                  <a:srgbClr val="FF0000"/>
                </a:solidFill>
              </a:rPr>
              <a:t>// </a:t>
            </a:r>
            <a:r>
              <a:rPr lang="ja-JP" altLang="en-US" sz="2400" dirty="0">
                <a:solidFill>
                  <a:srgbClr val="FF0000"/>
                </a:solidFill>
              </a:rPr>
              <a:t>コンストラクタ  </a:t>
            </a:r>
          </a:p>
          <a:p>
            <a:pPr marL="0" indent="0">
              <a:buNone/>
            </a:pPr>
            <a:r>
              <a:rPr lang="ja-JP" altLang="en-US" sz="2400" dirty="0"/>
              <a:t>  </a:t>
            </a:r>
            <a:r>
              <a:rPr lang="en-US" altLang="ja-JP" sz="2400" dirty="0"/>
              <a:t>Account(</a:t>
            </a:r>
            <a:r>
              <a:rPr lang="en-US" altLang="ja-JP" sz="2400" dirty="0" err="1"/>
              <a:t>std</a:t>
            </a:r>
            <a:r>
              <a:rPr lang="en-US" altLang="ja-JP" sz="2400" dirty="0"/>
              <a:t>::string _name, </a:t>
            </a:r>
            <a:r>
              <a:rPr lang="en-US" altLang="ja-JP" sz="2400" dirty="0" err="1"/>
              <a:t>int</a:t>
            </a:r>
            <a:r>
              <a:rPr lang="en-US" altLang="ja-JP" sz="2400" dirty="0"/>
              <a:t> _balance);</a:t>
            </a:r>
          </a:p>
          <a:p>
            <a:pPr marL="0" indent="0">
              <a:buNone/>
            </a:pPr>
            <a:r>
              <a:rPr lang="en-US" altLang="ja-JP" sz="2400" dirty="0">
                <a:solidFill>
                  <a:srgbClr val="FF0000"/>
                </a:solidFill>
              </a:rPr>
              <a:t>  // </a:t>
            </a:r>
            <a:r>
              <a:rPr lang="ja-JP" altLang="en-US" sz="2400" dirty="0">
                <a:solidFill>
                  <a:srgbClr val="FF0000"/>
                </a:solidFill>
              </a:rPr>
              <a:t>名前を調べる</a:t>
            </a:r>
          </a:p>
          <a:p>
            <a:pPr marL="0" indent="0">
              <a:buNone/>
            </a:pPr>
            <a:r>
              <a:rPr lang="ja-JP" altLang="en-US" sz="2400" dirty="0"/>
              <a:t>  </a:t>
            </a:r>
            <a:r>
              <a:rPr lang="en-US" altLang="ja-JP" sz="2400" dirty="0" err="1"/>
              <a:t>std</a:t>
            </a:r>
            <a:r>
              <a:rPr lang="en-US" altLang="ja-JP" sz="2400" dirty="0"/>
              <a:t>::string </a:t>
            </a:r>
            <a:r>
              <a:rPr lang="en-US" altLang="ja-JP" sz="2400" dirty="0" err="1"/>
              <a:t>get_name</a:t>
            </a:r>
            <a:r>
              <a:rPr lang="en-US" altLang="ja-JP" sz="2400" dirty="0" smtClean="0"/>
              <a:t>();</a:t>
            </a:r>
            <a:endParaRPr lang="en-US" altLang="ja-JP" sz="2400" dirty="0"/>
          </a:p>
        </p:txBody>
      </p:sp>
    </p:spTree>
    <p:extLst>
      <p:ext uri="{BB962C8B-B14F-4D97-AF65-F5344CB8AC3E}">
        <p14:creationId xmlns:p14="http://schemas.microsoft.com/office/powerpoint/2010/main" val="230170577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演習課題</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pPr>
              <a:defRPr/>
            </a:pPr>
            <a:fld id="{F65D1795-BB81-4110-96B4-41B787FA81D8}" type="slidenum">
              <a:rPr lang="en-US" smtClean="0"/>
              <a:pPr>
                <a:defRPr/>
              </a:pPr>
              <a:t>41</a:t>
            </a:fld>
            <a:endParaRPr lang="en-US" dirty="0"/>
          </a:p>
        </p:txBody>
      </p:sp>
    </p:spTree>
    <p:extLst>
      <p:ext uri="{BB962C8B-B14F-4D97-AF65-F5344CB8AC3E}">
        <p14:creationId xmlns:p14="http://schemas.microsoft.com/office/powerpoint/2010/main" val="5693637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第９回演習課題（１）</a:t>
            </a:r>
            <a:endParaRPr lang="ja-JP" altLang="en-US" dirty="0"/>
          </a:p>
        </p:txBody>
      </p:sp>
      <p:sp>
        <p:nvSpPr>
          <p:cNvPr id="3" name="コンテンツ プレースホルダー 2"/>
          <p:cNvSpPr>
            <a:spLocks noGrp="1"/>
          </p:cNvSpPr>
          <p:nvPr>
            <p:ph sz="quarter" idx="1"/>
          </p:nvPr>
        </p:nvSpPr>
        <p:spPr/>
        <p:txBody>
          <a:bodyPr/>
          <a:lstStyle/>
          <a:p>
            <a:r>
              <a:rPr lang="en-US" altLang="ja-JP" dirty="0" smtClean="0"/>
              <a:t>1. </a:t>
            </a:r>
            <a:r>
              <a:rPr lang="ja-JP" altLang="en-US" dirty="0" smtClean="0"/>
              <a:t>以下の仕様を満たすプログラムを作れ</a:t>
            </a:r>
            <a:endParaRPr lang="en-US" altLang="ja-JP" dirty="0" smtClean="0"/>
          </a:p>
          <a:p>
            <a:pPr lvl="1"/>
            <a:r>
              <a:rPr lang="ja-JP" altLang="en-US" dirty="0" smtClean="0"/>
              <a:t>以下の仕様を満たすクラスを持つ</a:t>
            </a:r>
            <a:endParaRPr lang="en-US" altLang="ja-JP" dirty="0" smtClean="0"/>
          </a:p>
          <a:p>
            <a:pPr lvl="2"/>
            <a:r>
              <a:rPr lang="ja-JP" altLang="en-US" dirty="0" smtClean="0"/>
              <a:t>人の名前を保存することができる</a:t>
            </a:r>
            <a:endParaRPr lang="en-US" altLang="ja-JP" dirty="0" smtClean="0"/>
          </a:p>
          <a:p>
            <a:pPr lvl="2"/>
            <a:r>
              <a:rPr lang="ja-JP" altLang="en-US" dirty="0" smtClean="0"/>
              <a:t>数学、理科、英語の点数を保存することができる</a:t>
            </a:r>
            <a:endParaRPr lang="en-US" altLang="ja-JP" dirty="0" smtClean="0"/>
          </a:p>
          <a:p>
            <a:pPr lvl="2"/>
            <a:r>
              <a:rPr lang="ja-JP" altLang="en-US" dirty="0" smtClean="0"/>
              <a:t>３教科の点数を変更（上書き）できる関数と照会できる関数がある</a:t>
            </a:r>
            <a:endParaRPr lang="en-US" altLang="ja-JP" dirty="0" smtClean="0"/>
          </a:p>
          <a:p>
            <a:pPr lvl="2"/>
            <a:r>
              <a:rPr lang="ja-JP" altLang="en-US" dirty="0" smtClean="0"/>
              <a:t>３教科の点数の平均を計算して返す関数がある</a:t>
            </a:r>
            <a:endParaRPr lang="en-US" altLang="ja-JP" dirty="0" smtClean="0"/>
          </a:p>
          <a:p>
            <a:pPr lvl="1"/>
            <a:r>
              <a:rPr lang="ja-JP" altLang="en-US" dirty="0" smtClean="0"/>
              <a:t>上記のクラスを用いて、２人分のデータ（名前、３教科の点数）を順次コマンドラインから入力できる</a:t>
            </a:r>
            <a:endParaRPr lang="en-US" altLang="ja-JP" dirty="0" smtClean="0"/>
          </a:p>
          <a:p>
            <a:pPr lvl="1"/>
            <a:r>
              <a:rPr lang="ja-JP" altLang="en-US" dirty="0" smtClean="0"/>
              <a:t>全員分の情報を入力した後、一人ずつ名前と平均点を表示する</a:t>
            </a:r>
            <a:endParaRPr lang="ja-JP" altLang="en-US" dirty="0"/>
          </a:p>
        </p:txBody>
      </p:sp>
      <p:sp>
        <p:nvSpPr>
          <p:cNvPr id="4" name="スライド番号プレースホルダー 3"/>
          <p:cNvSpPr>
            <a:spLocks noGrp="1"/>
          </p:cNvSpPr>
          <p:nvPr>
            <p:ph type="sldNum" sz="quarter" idx="12"/>
          </p:nvPr>
        </p:nvSpPr>
        <p:spPr/>
        <p:txBody>
          <a:bodyPr/>
          <a:lstStyle/>
          <a:p>
            <a:fld id="{F2894DB3-5C05-4EB1-A0B3-6C294000FE58}" type="slidenum">
              <a:rPr lang="en-US" smtClean="0"/>
              <a:pPr/>
              <a:t>42</a:t>
            </a:fld>
            <a:endParaRPr lang="en-US"/>
          </a:p>
        </p:txBody>
      </p:sp>
    </p:spTree>
    <p:extLst>
      <p:ext uri="{BB962C8B-B14F-4D97-AF65-F5344CB8AC3E}">
        <p14:creationId xmlns:p14="http://schemas.microsoft.com/office/powerpoint/2010/main" val="353906159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第９回演習課題（２）</a:t>
            </a:r>
            <a:endParaRPr lang="ja-JP" altLang="en-US" dirty="0"/>
          </a:p>
        </p:txBody>
      </p:sp>
      <p:sp>
        <p:nvSpPr>
          <p:cNvPr id="3" name="コンテンツ プレースホルダー 2"/>
          <p:cNvSpPr>
            <a:spLocks noGrp="1"/>
          </p:cNvSpPr>
          <p:nvPr>
            <p:ph sz="quarter" idx="1"/>
          </p:nvPr>
        </p:nvSpPr>
        <p:spPr/>
        <p:txBody>
          <a:bodyPr/>
          <a:lstStyle/>
          <a:p>
            <a:r>
              <a:rPr lang="en-US" altLang="ja-JP" dirty="0" smtClean="0"/>
              <a:t>2. </a:t>
            </a:r>
            <a:r>
              <a:rPr lang="ja-JP" altLang="en-US" dirty="0" smtClean="0"/>
              <a:t>以下の仕様を満たすプログラムを作れ</a:t>
            </a:r>
            <a:endParaRPr lang="en-US" altLang="ja-JP" dirty="0" smtClean="0"/>
          </a:p>
          <a:p>
            <a:pPr lvl="1"/>
            <a:r>
              <a:rPr lang="ja-JP" altLang="en-US" dirty="0" smtClean="0"/>
              <a:t>以下の仕様を満たすクラスを持つ</a:t>
            </a:r>
            <a:endParaRPr lang="en-US" altLang="ja-JP" dirty="0" smtClean="0"/>
          </a:p>
          <a:p>
            <a:pPr lvl="2"/>
            <a:r>
              <a:rPr lang="ja-JP" altLang="en-US" dirty="0" smtClean="0"/>
              <a:t>２次元の座標を保持することができる</a:t>
            </a:r>
            <a:endParaRPr lang="en-US" altLang="ja-JP" dirty="0" smtClean="0"/>
          </a:p>
          <a:p>
            <a:pPr lvl="2"/>
            <a:r>
              <a:rPr lang="ja-JP" altLang="en-US" dirty="0" smtClean="0"/>
              <a:t>座標の初期値はオブジェクト作成時に与える</a:t>
            </a:r>
            <a:endParaRPr lang="en-US" altLang="ja-JP" dirty="0" smtClean="0"/>
          </a:p>
          <a:p>
            <a:pPr lvl="2"/>
            <a:r>
              <a:rPr lang="ja-JP" altLang="en-US" dirty="0" smtClean="0"/>
              <a:t>現在位置を更新（上書き）する関数を持つ</a:t>
            </a:r>
            <a:endParaRPr lang="en-US" altLang="ja-JP" dirty="0" smtClean="0"/>
          </a:p>
          <a:p>
            <a:pPr lvl="2"/>
            <a:r>
              <a:rPr lang="ja-JP" altLang="en-US" dirty="0" smtClean="0"/>
              <a:t>現在位置を返す関数を持つ</a:t>
            </a:r>
            <a:endParaRPr lang="en-US" altLang="ja-JP" dirty="0" smtClean="0"/>
          </a:p>
          <a:p>
            <a:pPr lvl="2"/>
            <a:r>
              <a:rPr lang="ja-JP" altLang="en-US" dirty="0" smtClean="0"/>
              <a:t>呼び出されると上下左右にそれぞれ移動する関数を持つ</a:t>
            </a:r>
            <a:endParaRPr lang="en-US" altLang="ja-JP" dirty="0" smtClean="0"/>
          </a:p>
          <a:p>
            <a:pPr lvl="1"/>
            <a:r>
              <a:rPr lang="ja-JP" altLang="en-US" dirty="0" smtClean="0"/>
              <a:t>コマンドラインから上下左右に移動する命令を受け取り、上記クラスの関数を呼び出して、移動させる</a:t>
            </a:r>
            <a:endParaRPr lang="en-US" altLang="ja-JP" dirty="0" smtClean="0"/>
          </a:p>
          <a:p>
            <a:pPr lvl="2"/>
            <a:r>
              <a:rPr lang="ja-JP" altLang="en-US" dirty="0" smtClean="0"/>
              <a:t>命令の例：</a:t>
            </a:r>
            <a:r>
              <a:rPr lang="en-US" altLang="ja-JP" dirty="0" smtClean="0"/>
              <a:t>up, down, left, right</a:t>
            </a:r>
          </a:p>
          <a:p>
            <a:pPr lvl="1"/>
            <a:r>
              <a:rPr lang="ja-JP" altLang="en-US" dirty="0" smtClean="0"/>
              <a:t>コマンドラインから現在位置を照会する命令を与えたときは、現在位置を返す</a:t>
            </a:r>
            <a:endParaRPr lang="en-US" altLang="ja-JP" dirty="0" smtClean="0"/>
          </a:p>
        </p:txBody>
      </p:sp>
      <p:sp>
        <p:nvSpPr>
          <p:cNvPr id="4" name="スライド番号プレースホルダー 3"/>
          <p:cNvSpPr>
            <a:spLocks noGrp="1"/>
          </p:cNvSpPr>
          <p:nvPr>
            <p:ph type="sldNum" sz="quarter" idx="12"/>
          </p:nvPr>
        </p:nvSpPr>
        <p:spPr/>
        <p:txBody>
          <a:bodyPr/>
          <a:lstStyle/>
          <a:p>
            <a:fld id="{F2894DB3-5C05-4EB1-A0B3-6C294000FE58}" type="slidenum">
              <a:rPr lang="en-US" smtClean="0"/>
              <a:pPr/>
              <a:t>43</a:t>
            </a:fld>
            <a:endParaRPr lang="en-US" dirty="0"/>
          </a:p>
        </p:txBody>
      </p:sp>
    </p:spTree>
    <p:extLst>
      <p:ext uri="{BB962C8B-B14F-4D97-AF65-F5344CB8AC3E}">
        <p14:creationId xmlns:p14="http://schemas.microsoft.com/office/powerpoint/2010/main" val="384512398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第９回演習課題（３）</a:t>
            </a:r>
            <a:endParaRPr kumimoji="1" lang="ja-JP" altLang="en-US" dirty="0"/>
          </a:p>
        </p:txBody>
      </p:sp>
      <p:sp>
        <p:nvSpPr>
          <p:cNvPr id="3" name="コンテンツ プレースホルダー 2"/>
          <p:cNvSpPr>
            <a:spLocks noGrp="1"/>
          </p:cNvSpPr>
          <p:nvPr>
            <p:ph sz="quarter" idx="1"/>
          </p:nvPr>
        </p:nvSpPr>
        <p:spPr/>
        <p:txBody>
          <a:bodyPr/>
          <a:lstStyle/>
          <a:p>
            <a:r>
              <a:rPr lang="en-US" altLang="ja-JP" dirty="0" smtClean="0"/>
              <a:t>3. </a:t>
            </a:r>
            <a:r>
              <a:rPr lang="ja-JP" altLang="en-US" dirty="0" smtClean="0"/>
              <a:t>ニュートン法で方程式を解くプログラムを作れ。ただし、以下の仕様を満たすものとする</a:t>
            </a:r>
            <a:endParaRPr lang="en-US" altLang="ja-JP" dirty="0" smtClean="0"/>
          </a:p>
          <a:p>
            <a:pPr lvl="1"/>
            <a:r>
              <a:rPr lang="ja-JP" altLang="en-US" dirty="0" smtClean="0"/>
              <a:t>方程式は</a:t>
            </a:r>
            <a:r>
              <a:rPr lang="en-US" altLang="ja-JP" dirty="0" smtClean="0"/>
              <a:t>ax</a:t>
            </a:r>
            <a:r>
              <a:rPr lang="en-US" altLang="ja-JP" baseline="30000" dirty="0" smtClean="0"/>
              <a:t>3</a:t>
            </a:r>
            <a:r>
              <a:rPr lang="en-US" altLang="ja-JP" dirty="0" smtClean="0"/>
              <a:t>+bx</a:t>
            </a:r>
            <a:r>
              <a:rPr lang="en-US" altLang="ja-JP" baseline="30000" dirty="0" smtClean="0"/>
              <a:t>2</a:t>
            </a:r>
            <a:r>
              <a:rPr lang="en-US" altLang="ja-JP" dirty="0" smtClean="0"/>
              <a:t>+cx+d=0</a:t>
            </a:r>
            <a:r>
              <a:rPr lang="ja-JP" altLang="en-US" dirty="0" smtClean="0"/>
              <a:t>とし、</a:t>
            </a:r>
            <a:r>
              <a:rPr lang="en-US" altLang="ja-JP" dirty="0" smtClean="0"/>
              <a:t>a, b, c, d</a:t>
            </a:r>
            <a:r>
              <a:rPr lang="ja-JP" altLang="en-US" dirty="0" smtClean="0"/>
              <a:t>はコマンドラインから入力</a:t>
            </a:r>
            <a:endParaRPr lang="en-US" altLang="ja-JP" dirty="0" smtClean="0"/>
          </a:p>
          <a:p>
            <a:pPr lvl="1"/>
            <a:endParaRPr lang="en-US" altLang="ja-JP"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solidFill>
                  <a:srgbClr val="4E5B6F"/>
                </a:solidFill>
              </a:rPr>
              <a:pPr>
                <a:defRPr/>
              </a:pPr>
              <a:t>44</a:t>
            </a:fld>
            <a:endParaRPr lang="en-US" dirty="0">
              <a:solidFill>
                <a:srgbClr val="4E5B6F"/>
              </a:solidFill>
            </a:endParaRPr>
          </a:p>
        </p:txBody>
      </p:sp>
      <p:sp>
        <p:nvSpPr>
          <p:cNvPr id="11" name="正方形/長方形 10"/>
          <p:cNvSpPr/>
          <p:nvPr/>
        </p:nvSpPr>
        <p:spPr>
          <a:xfrm>
            <a:off x="838200" y="3378200"/>
            <a:ext cx="4943475" cy="195262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ニュートン法：</a:t>
            </a:r>
            <a:endParaRPr kumimoji="1" lang="en-US" altLang="ja-JP" dirty="0" smtClean="0"/>
          </a:p>
          <a:p>
            <a:pPr algn="ctr"/>
            <a:r>
              <a:rPr kumimoji="1" lang="ja-JP" altLang="en-US" dirty="0" smtClean="0"/>
              <a:t>曲線の接線と</a:t>
            </a:r>
            <a:r>
              <a:rPr kumimoji="1" lang="en-US" altLang="ja-JP" dirty="0" smtClean="0"/>
              <a:t>x</a:t>
            </a:r>
            <a:r>
              <a:rPr kumimoji="1" lang="ja-JP" altLang="en-US" dirty="0" smtClean="0"/>
              <a:t>軸の交点を求める処理を何度も繰り返して解を導く方法</a:t>
            </a:r>
            <a:endParaRPr kumimoji="1" lang="ja-JP" altLang="en-US" dirty="0"/>
          </a:p>
        </p:txBody>
      </p:sp>
      <p:pic>
        <p:nvPicPr>
          <p:cNvPr id="5124" name="Picture 4" descr="\epsfbox{newton.e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2444" y="3378200"/>
            <a:ext cx="3895616" cy="3064933"/>
          </a:xfrm>
          <a:prstGeom prst="rect">
            <a:avLst/>
          </a:prstGeom>
          <a:noFill/>
          <a:extLst>
            <a:ext uri="{909E8E84-426E-40DD-AFC4-6F175D3DCCD1}">
              <a14:hiddenFill xmlns:a14="http://schemas.microsoft.com/office/drawing/2010/main">
                <a:solidFill>
                  <a:srgbClr val="FFFFFF"/>
                </a:solidFill>
              </a14:hiddenFill>
            </a:ext>
          </a:extLst>
        </p:spPr>
      </p:pic>
      <p:sp>
        <p:nvSpPr>
          <p:cNvPr id="12" name="角丸四角形 11"/>
          <p:cNvSpPr/>
          <p:nvPr/>
        </p:nvSpPr>
        <p:spPr>
          <a:xfrm>
            <a:off x="342900" y="5762625"/>
            <a:ext cx="5838825" cy="102571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t>何かを参考にした場合は、その旨を述べる。書いてない場合は０点</a:t>
            </a:r>
            <a:endParaRPr kumimoji="1" lang="ja-JP" altLang="en-US" dirty="0"/>
          </a:p>
        </p:txBody>
      </p:sp>
    </p:spTree>
    <p:extLst>
      <p:ext uri="{BB962C8B-B14F-4D97-AF65-F5344CB8AC3E}">
        <p14:creationId xmlns:p14="http://schemas.microsoft.com/office/powerpoint/2010/main" val="125145807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提出に関して</a:t>
            </a:r>
            <a:endParaRPr kumimoji="1" lang="ja-JP" altLang="en-US" dirty="0"/>
          </a:p>
        </p:txBody>
      </p:sp>
      <p:sp>
        <p:nvSpPr>
          <p:cNvPr id="3" name="コンテンツ プレースホルダー 2"/>
          <p:cNvSpPr>
            <a:spLocks noGrp="1"/>
          </p:cNvSpPr>
          <p:nvPr>
            <p:ph sz="quarter" idx="1"/>
          </p:nvPr>
        </p:nvSpPr>
        <p:spPr/>
        <p:txBody>
          <a:bodyPr/>
          <a:lstStyle/>
          <a:p>
            <a:r>
              <a:rPr lang="ja-JP" altLang="en-US" dirty="0"/>
              <a:t>提出する</a:t>
            </a:r>
            <a:r>
              <a:rPr lang="ja-JP" altLang="en-US" dirty="0" smtClean="0"/>
              <a:t>もの</a:t>
            </a:r>
            <a:endParaRPr lang="en-US" altLang="ja-JP" dirty="0" smtClean="0"/>
          </a:p>
          <a:p>
            <a:pPr lvl="1"/>
            <a:r>
              <a:rPr lang="ja-JP" altLang="en-US" dirty="0" smtClean="0"/>
              <a:t>ソースファイル</a:t>
            </a:r>
            <a:r>
              <a:rPr lang="en-US" altLang="ja-JP" dirty="0"/>
              <a:t>(.</a:t>
            </a:r>
            <a:r>
              <a:rPr lang="en-US" altLang="ja-JP" dirty="0" smtClean="0"/>
              <a:t>cc</a:t>
            </a:r>
            <a:r>
              <a:rPr lang="ja-JP" altLang="en-US" dirty="0" smtClean="0"/>
              <a:t>または</a:t>
            </a:r>
            <a:r>
              <a:rPr lang="en-US" altLang="ja-JP" dirty="0" smtClean="0"/>
              <a:t>.</a:t>
            </a:r>
            <a:r>
              <a:rPr lang="en-US" altLang="ja-JP" dirty="0" err="1" smtClean="0"/>
              <a:t>cpp</a:t>
            </a:r>
            <a:r>
              <a:rPr lang="en-US" altLang="ja-JP" dirty="0" smtClean="0"/>
              <a:t> </a:t>
            </a:r>
            <a:r>
              <a:rPr lang="ja-JP" altLang="en-US" dirty="0"/>
              <a:t>ファイル</a:t>
            </a:r>
            <a:r>
              <a:rPr lang="en-US" altLang="ja-JP" dirty="0"/>
              <a:t>)</a:t>
            </a:r>
          </a:p>
          <a:p>
            <a:pPr lvl="2"/>
            <a:r>
              <a:rPr lang="ja-JP" altLang="en-US" dirty="0"/>
              <a:t>ファイル名は</a:t>
            </a:r>
            <a:r>
              <a:rPr lang="en-US" altLang="ja-JP" dirty="0" smtClean="0"/>
              <a:t>kadai1127_</a:t>
            </a:r>
            <a:r>
              <a:rPr lang="ja-JP" altLang="en-US" dirty="0"/>
              <a:t>学籍番号</a:t>
            </a:r>
            <a:r>
              <a:rPr lang="en-US" altLang="ja-JP" dirty="0"/>
              <a:t>_</a:t>
            </a:r>
            <a:r>
              <a:rPr lang="ja-JP" altLang="en-US" dirty="0"/>
              <a:t>課題番号</a:t>
            </a:r>
            <a:r>
              <a:rPr lang="en-US" altLang="ja-JP" dirty="0"/>
              <a:t>.</a:t>
            </a:r>
            <a:r>
              <a:rPr lang="en-US" altLang="ja-JP" dirty="0" smtClean="0"/>
              <a:t>cc</a:t>
            </a:r>
            <a:r>
              <a:rPr lang="ja-JP" altLang="en-US" dirty="0" smtClean="0"/>
              <a:t>（</a:t>
            </a:r>
            <a:r>
              <a:rPr lang="en-US" altLang="ja-JP" dirty="0" smtClean="0"/>
              <a:t>.</a:t>
            </a:r>
            <a:r>
              <a:rPr lang="en-US" altLang="ja-JP" dirty="0" err="1" smtClean="0"/>
              <a:t>cpp</a:t>
            </a:r>
            <a:r>
              <a:rPr lang="ja-JP" altLang="en-US" dirty="0" smtClean="0"/>
              <a:t>）</a:t>
            </a:r>
            <a:endParaRPr lang="en-US" altLang="ja-JP" dirty="0" smtClean="0"/>
          </a:p>
          <a:p>
            <a:pPr lvl="2"/>
            <a:r>
              <a:rPr lang="en-US" altLang="ja-JP" dirty="0" smtClean="0"/>
              <a:t>(Visual Studio</a:t>
            </a:r>
            <a:r>
              <a:rPr lang="ja-JP" altLang="en-US" dirty="0" smtClean="0"/>
              <a:t>の場合</a:t>
            </a:r>
            <a:r>
              <a:rPr lang="en-US" altLang="ja-JP" dirty="0" smtClean="0"/>
              <a:t>)</a:t>
            </a:r>
            <a:br>
              <a:rPr lang="en-US" altLang="ja-JP" dirty="0" smtClean="0"/>
            </a:br>
            <a:r>
              <a:rPr lang="ja-JP" altLang="en-US" dirty="0" smtClean="0"/>
              <a:t>ファイル名</a:t>
            </a:r>
            <a:r>
              <a:rPr lang="ja-JP" altLang="en-US" dirty="0"/>
              <a:t>は</a:t>
            </a:r>
            <a:r>
              <a:rPr lang="en-US" altLang="ja-JP" dirty="0" smtClean="0"/>
              <a:t>kadai1127_</a:t>
            </a:r>
            <a:r>
              <a:rPr lang="ja-JP" altLang="en-US" dirty="0"/>
              <a:t>学籍番号</a:t>
            </a:r>
            <a:r>
              <a:rPr lang="en-US" altLang="ja-JP" dirty="0" smtClean="0"/>
              <a:t>_</a:t>
            </a:r>
            <a:r>
              <a:rPr lang="ja-JP" altLang="en-US" dirty="0" smtClean="0"/>
              <a:t>課題番号</a:t>
            </a:r>
            <a:r>
              <a:rPr lang="en-US" altLang="ja-JP" dirty="0" smtClean="0"/>
              <a:t>_</a:t>
            </a:r>
            <a:r>
              <a:rPr lang="en-US" altLang="ja-JP" dirty="0" smtClean="0"/>
              <a:t>v.cc</a:t>
            </a:r>
            <a:r>
              <a:rPr lang="ja-JP" altLang="en-US" dirty="0"/>
              <a:t>（</a:t>
            </a:r>
            <a:r>
              <a:rPr lang="en-US" altLang="ja-JP" dirty="0"/>
              <a:t>.</a:t>
            </a:r>
            <a:r>
              <a:rPr lang="en-US" altLang="ja-JP" dirty="0" err="1"/>
              <a:t>cpp</a:t>
            </a:r>
            <a:r>
              <a:rPr lang="ja-JP" altLang="en-US" dirty="0" smtClean="0"/>
              <a:t>）</a:t>
            </a:r>
            <a:endParaRPr lang="en-US" altLang="ja-JP" dirty="0" smtClean="0"/>
          </a:p>
          <a:p>
            <a:pPr lvl="1"/>
            <a:r>
              <a:rPr lang="ja-JP" altLang="en-US" dirty="0" smtClean="0"/>
              <a:t>実行</a:t>
            </a:r>
            <a:r>
              <a:rPr lang="ja-JP" altLang="en-US" dirty="0"/>
              <a:t>結果の</a:t>
            </a:r>
            <a:r>
              <a:rPr lang="ja-JP" altLang="en-US" dirty="0" smtClean="0"/>
              <a:t>出力と講義</a:t>
            </a:r>
            <a:r>
              <a:rPr lang="ja-JP" altLang="en-US" dirty="0"/>
              <a:t>に関するコメント</a:t>
            </a:r>
            <a:endParaRPr lang="en-US" altLang="ja-JP" dirty="0"/>
          </a:p>
          <a:p>
            <a:pPr lvl="2"/>
            <a:r>
              <a:rPr lang="en-US" altLang="ja-JP" dirty="0" smtClean="0"/>
              <a:t>.</a:t>
            </a:r>
            <a:r>
              <a:rPr lang="en-US" altLang="ja-JP" dirty="0"/>
              <a:t>txt </a:t>
            </a:r>
            <a:r>
              <a:rPr lang="ja-JP" altLang="en-US" dirty="0"/>
              <a:t>ファイルで、学籍番号、氏名を含む</a:t>
            </a:r>
            <a:endParaRPr lang="en-US" altLang="ja-JP" dirty="0"/>
          </a:p>
          <a:p>
            <a:pPr lvl="2"/>
            <a:r>
              <a:rPr lang="ja-JP" altLang="en-US" dirty="0"/>
              <a:t>ファイル名は</a:t>
            </a:r>
            <a:r>
              <a:rPr lang="en-US" altLang="ja-JP" dirty="0" smtClean="0"/>
              <a:t>report1127_</a:t>
            </a:r>
            <a:r>
              <a:rPr lang="ja-JP" altLang="en-US" dirty="0"/>
              <a:t>学籍番号</a:t>
            </a:r>
            <a:r>
              <a:rPr lang="en-US" altLang="ja-JP" dirty="0"/>
              <a:t>.txt </a:t>
            </a:r>
            <a:r>
              <a:rPr lang="ja-JP" altLang="en-US" dirty="0"/>
              <a:t>とする</a:t>
            </a:r>
            <a:endParaRPr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solidFill>
                  <a:srgbClr val="4E5B6F"/>
                </a:solidFill>
                <a:latin typeface="Lucida Sans Unicode"/>
                <a:ea typeface="ヒラギノ角ゴ Pro W3"/>
              </a:rPr>
              <a:pPr>
                <a:defRPr/>
              </a:pPr>
              <a:t>45</a:t>
            </a:fld>
            <a:endParaRPr lang="en-US">
              <a:solidFill>
                <a:srgbClr val="4E5B6F"/>
              </a:solidFill>
              <a:latin typeface="Lucida Sans Unicode"/>
              <a:ea typeface="ヒラギノ角ゴ Pro W3"/>
            </a:endParaRPr>
          </a:p>
        </p:txBody>
      </p:sp>
    </p:spTree>
    <p:extLst>
      <p:ext uri="{BB962C8B-B14F-4D97-AF65-F5344CB8AC3E}">
        <p14:creationId xmlns:p14="http://schemas.microsoft.com/office/powerpoint/2010/main" val="307557152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提出に関して</a:t>
            </a:r>
            <a:r>
              <a:rPr lang="ja-JP" altLang="en-US" dirty="0" smtClean="0"/>
              <a:t>（続き）</a:t>
            </a:r>
            <a:r>
              <a:rPr lang="en-US" altLang="ja-JP" dirty="0" smtClean="0"/>
              <a:t>	</a:t>
            </a:r>
            <a:endParaRPr kumimoji="1" lang="ja-JP" altLang="en-US" dirty="0"/>
          </a:p>
        </p:txBody>
      </p:sp>
      <p:sp>
        <p:nvSpPr>
          <p:cNvPr id="3" name="コンテンツ プレースホルダー 2"/>
          <p:cNvSpPr>
            <a:spLocks noGrp="1"/>
          </p:cNvSpPr>
          <p:nvPr>
            <p:ph sz="quarter" idx="1"/>
          </p:nvPr>
        </p:nvSpPr>
        <p:spPr/>
        <p:txBody>
          <a:bodyPr/>
          <a:lstStyle/>
          <a:p>
            <a:r>
              <a:rPr lang="ja-JP" altLang="en-US" dirty="0"/>
              <a:t>提出期限</a:t>
            </a:r>
            <a:endParaRPr lang="en-US" altLang="ja-JP" dirty="0"/>
          </a:p>
          <a:p>
            <a:pPr lvl="1"/>
            <a:r>
              <a:rPr lang="en-US" altLang="ja-JP" dirty="0" smtClean="0"/>
              <a:t>12</a:t>
            </a:r>
            <a:r>
              <a:rPr lang="ja-JP" altLang="en-US" dirty="0" smtClean="0"/>
              <a:t>月</a:t>
            </a:r>
            <a:r>
              <a:rPr lang="en-US" altLang="ja-JP" dirty="0" smtClean="0"/>
              <a:t>11</a:t>
            </a:r>
            <a:r>
              <a:rPr lang="ja-JP" altLang="en-US" dirty="0" smtClean="0"/>
              <a:t>日</a:t>
            </a:r>
            <a:r>
              <a:rPr lang="ja-JP" altLang="en-US" dirty="0"/>
              <a:t>（水）　</a:t>
            </a:r>
            <a:r>
              <a:rPr lang="ja-JP" altLang="en-US" dirty="0" smtClean="0"/>
              <a:t>００：００</a:t>
            </a:r>
            <a:endParaRPr lang="en-US" altLang="ja-JP" dirty="0"/>
          </a:p>
          <a:p>
            <a:r>
              <a:rPr lang="ja-JP" altLang="en-US" dirty="0"/>
              <a:t>提出方法</a:t>
            </a:r>
            <a:endParaRPr lang="en-US" altLang="ja-JP" dirty="0"/>
          </a:p>
          <a:p>
            <a:pPr lvl="1"/>
            <a:r>
              <a:rPr lang="ja-JP" altLang="en-US" dirty="0"/>
              <a:t>授業支援システムから提出</a:t>
            </a:r>
            <a:endParaRPr lang="en-US" altLang="ja-JP" dirty="0"/>
          </a:p>
          <a:p>
            <a:r>
              <a:rPr lang="ja-JP" altLang="en-US" dirty="0"/>
              <a:t>注意点</a:t>
            </a:r>
            <a:endParaRPr lang="en-US" altLang="ja-JP" dirty="0"/>
          </a:p>
          <a:p>
            <a:pPr lvl="1"/>
            <a:r>
              <a:rPr lang="ja-JP" altLang="en-US" dirty="0"/>
              <a:t>ファイル名の命名規則が間違っているものは採点しない</a:t>
            </a:r>
            <a:endParaRPr lang="en-US" altLang="ja-JP" dirty="0"/>
          </a:p>
          <a:p>
            <a:pPr lvl="1"/>
            <a:r>
              <a:rPr lang="ja-JP" altLang="en-US" dirty="0"/>
              <a:t>コンパイルの通らないものは採点しない</a:t>
            </a:r>
            <a:endParaRPr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solidFill>
                  <a:srgbClr val="4E5B6F"/>
                </a:solidFill>
                <a:latin typeface="Lucida Sans Unicode"/>
                <a:ea typeface="ヒラギノ角ゴ Pro W3"/>
              </a:rPr>
              <a:pPr>
                <a:defRPr/>
              </a:pPr>
              <a:t>46</a:t>
            </a:fld>
            <a:endParaRPr lang="en-US">
              <a:solidFill>
                <a:srgbClr val="4E5B6F"/>
              </a:solidFill>
              <a:latin typeface="Lucida Sans Unicode"/>
              <a:ea typeface="ヒラギノ角ゴ Pro W3"/>
            </a:endParaRPr>
          </a:p>
        </p:txBody>
      </p:sp>
    </p:spTree>
    <p:extLst>
      <p:ext uri="{BB962C8B-B14F-4D97-AF65-F5344CB8AC3E}">
        <p14:creationId xmlns:p14="http://schemas.microsoft.com/office/powerpoint/2010/main" val="32876321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smtClean="0"/>
              <a:t>第</a:t>
            </a:r>
            <a:r>
              <a:rPr lang="en-US" altLang="ja-JP" dirty="0" smtClean="0"/>
              <a:t>6</a:t>
            </a:r>
            <a:r>
              <a:rPr lang="ja-JP" altLang="en-US" dirty="0" smtClean="0"/>
              <a:t>回演習課題の解説</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pPr>
              <a:defRPr/>
            </a:pPr>
            <a:fld id="{6DAEC2BA-4ABA-4B06-87FE-20DA4D220CB4}" type="slidenum">
              <a:rPr lang="en-US" smtClean="0">
                <a:solidFill>
                  <a:srgbClr val="4E5B6F"/>
                </a:solidFill>
                <a:latin typeface="Lucida Sans Unicode"/>
                <a:ea typeface="ヒラギノ角ゴ Pro W3"/>
              </a:rPr>
              <a:pPr>
                <a:defRPr/>
              </a:pPr>
              <a:t>5</a:t>
            </a:fld>
            <a:endParaRPr lang="en-US" dirty="0">
              <a:solidFill>
                <a:srgbClr val="FFFFFF"/>
              </a:solidFill>
              <a:latin typeface="Lucida Sans Unicode"/>
              <a:ea typeface="ヒラギノ角ゴ Pro W3"/>
            </a:endParaRPr>
          </a:p>
        </p:txBody>
      </p:sp>
    </p:spTree>
    <p:extLst>
      <p:ext uri="{BB962C8B-B14F-4D97-AF65-F5344CB8AC3E}">
        <p14:creationId xmlns:p14="http://schemas.microsoft.com/office/powerpoint/2010/main" val="251216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第６回演習課題</a:t>
            </a:r>
            <a:endParaRPr kumimoji="1" lang="ja-JP" altLang="en-US" dirty="0"/>
          </a:p>
        </p:txBody>
      </p:sp>
      <p:sp>
        <p:nvSpPr>
          <p:cNvPr id="3" name="コンテンツ プレースホルダー 2"/>
          <p:cNvSpPr>
            <a:spLocks noGrp="1"/>
          </p:cNvSpPr>
          <p:nvPr>
            <p:ph sz="quarter" idx="1"/>
          </p:nvPr>
        </p:nvSpPr>
        <p:spPr/>
        <p:txBody>
          <a:bodyPr/>
          <a:lstStyle/>
          <a:p>
            <a:pPr marL="567071" indent="-567071">
              <a:buFont typeface="+mj-lt"/>
              <a:buAutoNum type="arabicPeriod"/>
            </a:pPr>
            <a:r>
              <a:rPr kumimoji="1" lang="ja-JP" altLang="en-US" dirty="0" smtClean="0"/>
              <a:t>第５回演習課題のプログラムのコンパイルを</a:t>
            </a:r>
            <a:r>
              <a:rPr kumimoji="1" lang="en-US" altLang="ja-JP" dirty="0" smtClean="0"/>
              <a:t>make </a:t>
            </a:r>
            <a:r>
              <a:rPr kumimoji="1" lang="ja-JP" altLang="en-US" dirty="0" smtClean="0"/>
              <a:t>を使って行え．</a:t>
            </a:r>
            <a:r>
              <a:rPr lang="ja-JP" altLang="en-US" dirty="0" smtClean="0"/>
              <a:t>そのとき用いた</a:t>
            </a:r>
            <a:r>
              <a:rPr lang="en-US" altLang="ja-JP" dirty="0" err="1" smtClean="0"/>
              <a:t>Makefile</a:t>
            </a:r>
            <a:r>
              <a:rPr lang="en-US" altLang="ja-JP" dirty="0" smtClean="0"/>
              <a:t> </a:t>
            </a:r>
            <a:r>
              <a:rPr lang="ja-JP" altLang="en-US" dirty="0" smtClean="0"/>
              <a:t>を提出せよ．</a:t>
            </a:r>
            <a:endParaRPr lang="en-US" altLang="ja-JP" dirty="0" smtClean="0"/>
          </a:p>
          <a:p>
            <a:pPr marL="0" indent="0">
              <a:buNone/>
            </a:pPr>
            <a:r>
              <a:rPr kumimoji="1" lang="ja-JP" altLang="en-US" dirty="0" smtClean="0"/>
              <a:t>　</a:t>
            </a:r>
            <a:endParaRPr lang="en-US" altLang="ja-JP" dirty="0"/>
          </a:p>
          <a:p>
            <a:r>
              <a:rPr kumimoji="1" lang="ja-JP" altLang="en-US" dirty="0" smtClean="0"/>
              <a:t>コンパイルに必要な作業</a:t>
            </a:r>
            <a:endParaRPr lang="en-US" altLang="ja-JP" dirty="0"/>
          </a:p>
          <a:p>
            <a:pPr lvl="1"/>
            <a:r>
              <a:rPr lang="ja-JP" altLang="en-US" dirty="0" smtClean="0"/>
              <a:t>関数の定義が書かれた</a:t>
            </a:r>
            <a:r>
              <a:rPr lang="en-US" altLang="ja-JP" dirty="0" smtClean="0"/>
              <a:t>.c </a:t>
            </a:r>
            <a:r>
              <a:rPr lang="ja-JP" altLang="en-US" dirty="0" smtClean="0"/>
              <a:t>ファイル</a:t>
            </a:r>
            <a:r>
              <a:rPr lang="en-US" altLang="ja-JP" dirty="0" smtClean="0"/>
              <a:t>(</a:t>
            </a:r>
            <a:r>
              <a:rPr lang="en-US" altLang="ja-JP" dirty="0" err="1" smtClean="0"/>
              <a:t>arithmetic.c</a:t>
            </a:r>
            <a:r>
              <a:rPr lang="en-US" altLang="ja-JP" dirty="0" smtClean="0"/>
              <a:t>)</a:t>
            </a:r>
            <a:r>
              <a:rPr lang="ja-JP" altLang="en-US" dirty="0" smtClean="0"/>
              <a:t>をコンパイル</a:t>
            </a:r>
            <a:endParaRPr lang="en-US" altLang="ja-JP" dirty="0" smtClean="0"/>
          </a:p>
          <a:p>
            <a:pPr lvl="1"/>
            <a:r>
              <a:rPr lang="en-US" altLang="ja-JP" dirty="0" smtClean="0"/>
              <a:t>main</a:t>
            </a:r>
            <a:r>
              <a:rPr lang="ja-JP" altLang="en-US" dirty="0" smtClean="0"/>
              <a:t>関数のあるファイル</a:t>
            </a:r>
            <a:r>
              <a:rPr lang="en-US" altLang="ja-JP" dirty="0" smtClean="0"/>
              <a:t>(</a:t>
            </a:r>
            <a:r>
              <a:rPr lang="en-US" altLang="ja-JP" dirty="0" err="1" smtClean="0"/>
              <a:t>main.c</a:t>
            </a:r>
            <a:r>
              <a:rPr lang="en-US" altLang="ja-JP" dirty="0" smtClean="0"/>
              <a:t>)</a:t>
            </a:r>
            <a:r>
              <a:rPr lang="ja-JP" altLang="en-US" dirty="0" smtClean="0"/>
              <a:t>をコンパイル</a:t>
            </a:r>
            <a:endParaRPr lang="en-US" altLang="ja-JP" dirty="0" smtClean="0"/>
          </a:p>
          <a:p>
            <a:pPr lvl="1"/>
            <a:r>
              <a:rPr lang="en-US" altLang="ja-JP" dirty="0" smtClean="0"/>
              <a:t>main </a:t>
            </a:r>
            <a:r>
              <a:rPr lang="ja-JP" altLang="en-US" dirty="0" smtClean="0"/>
              <a:t>と</a:t>
            </a:r>
            <a:r>
              <a:rPr lang="en-US" altLang="ja-JP" dirty="0" smtClean="0"/>
              <a:t>arithmetic </a:t>
            </a:r>
            <a:r>
              <a:rPr lang="ja-JP" altLang="en-US" dirty="0" smtClean="0"/>
              <a:t>を統合</a:t>
            </a:r>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solidFill>
                  <a:srgbClr val="4E5B6F"/>
                </a:solidFill>
                <a:latin typeface="Lucida Sans Unicode"/>
                <a:ea typeface="ヒラギノ角ゴ Pro W3"/>
              </a:rPr>
              <a:pPr>
                <a:defRPr/>
              </a:pPr>
              <a:t>6</a:t>
            </a:fld>
            <a:endParaRPr lang="en-US">
              <a:solidFill>
                <a:srgbClr val="4E5B6F"/>
              </a:solidFill>
              <a:latin typeface="Lucida Sans Unicode"/>
              <a:ea typeface="ヒラギノ角ゴ Pro W3"/>
            </a:endParaRPr>
          </a:p>
        </p:txBody>
      </p:sp>
    </p:spTree>
    <p:extLst>
      <p:ext uri="{BB962C8B-B14F-4D97-AF65-F5344CB8AC3E}">
        <p14:creationId xmlns:p14="http://schemas.microsoft.com/office/powerpoint/2010/main" val="1061193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第６回演習課題</a:t>
            </a:r>
            <a:endParaRPr kumimoji="1" lang="ja-JP" altLang="en-US" dirty="0"/>
          </a:p>
        </p:txBody>
      </p:sp>
      <p:sp>
        <p:nvSpPr>
          <p:cNvPr id="3" name="コンテンツ プレースホルダー 2"/>
          <p:cNvSpPr>
            <a:spLocks noGrp="1"/>
          </p:cNvSpPr>
          <p:nvPr>
            <p:ph sz="quarter" idx="1"/>
          </p:nvPr>
        </p:nvSpPr>
        <p:spPr/>
        <p:txBody>
          <a:bodyPr/>
          <a:lstStyle/>
          <a:p>
            <a:pPr marL="567071" indent="-567071">
              <a:buFont typeface="+mj-lt"/>
              <a:buAutoNum type="arabicPeriod" startAt="2"/>
            </a:pPr>
            <a:r>
              <a:rPr lang="ja-JP" altLang="en-US" dirty="0"/>
              <a:t>引数を１次元配列とし，</a:t>
            </a:r>
            <a:r>
              <a:rPr lang="en-US" altLang="ja-JP" dirty="0"/>
              <a:t>N </a:t>
            </a:r>
            <a:r>
              <a:rPr lang="ja-JP" altLang="en-US" dirty="0"/>
              <a:t>次元ベクトルの内積と外積を計算する関数を定義した</a:t>
            </a:r>
            <a:r>
              <a:rPr lang="en-US" altLang="ja-JP" dirty="0"/>
              <a:t>.c </a:t>
            </a:r>
            <a:r>
              <a:rPr lang="ja-JP" altLang="en-US" dirty="0"/>
              <a:t>ファイル，関数の宣言した</a:t>
            </a:r>
            <a:r>
              <a:rPr lang="en-US" altLang="ja-JP" dirty="0"/>
              <a:t>.h </a:t>
            </a:r>
            <a:r>
              <a:rPr lang="ja-JP" altLang="en-US" dirty="0"/>
              <a:t>ファイル，関数を利用する</a:t>
            </a:r>
            <a:r>
              <a:rPr lang="en-US" altLang="ja-JP" dirty="0"/>
              <a:t>main</a:t>
            </a:r>
            <a:r>
              <a:rPr lang="ja-JP" altLang="en-US" dirty="0"/>
              <a:t>関数を含む</a:t>
            </a:r>
            <a:r>
              <a:rPr lang="en-US" altLang="ja-JP" dirty="0"/>
              <a:t>.c </a:t>
            </a:r>
            <a:r>
              <a:rPr lang="ja-JP" altLang="en-US" dirty="0"/>
              <a:t>ファイルを作成し，関数の挙動を</a:t>
            </a:r>
            <a:r>
              <a:rPr lang="en-US" altLang="ja-JP" dirty="0"/>
              <a:t>main </a:t>
            </a:r>
            <a:r>
              <a:rPr lang="ja-JP" altLang="en-US" dirty="0"/>
              <a:t>関数の中で確認せよ．ただし，ベクトルの次元数は</a:t>
            </a:r>
            <a:r>
              <a:rPr lang="en-US" altLang="ja-JP" dirty="0"/>
              <a:t>main </a:t>
            </a:r>
            <a:r>
              <a:rPr lang="ja-JP" altLang="en-US" dirty="0"/>
              <a:t>関数を含むファイルの中のグローバル変数として定義する．</a:t>
            </a:r>
            <a:endParaRPr lang="en-US" altLang="ja-JP" dirty="0"/>
          </a:p>
          <a:p>
            <a:pPr lvl="1"/>
            <a:r>
              <a:rPr lang="en-US" altLang="ja-JP" dirty="0"/>
              <a:t>extern </a:t>
            </a:r>
            <a:r>
              <a:rPr lang="ja-JP" altLang="en-US" dirty="0"/>
              <a:t>を使う</a:t>
            </a:r>
            <a:r>
              <a:rPr lang="ja-JP" altLang="en-US" dirty="0" smtClean="0"/>
              <a:t>こと</a:t>
            </a:r>
            <a:endParaRPr lang="en-US" altLang="ja-JP" dirty="0" smtClean="0"/>
          </a:p>
          <a:p>
            <a:pPr lvl="1"/>
            <a:endParaRPr lang="en-US" altLang="ja-JP" dirty="0"/>
          </a:p>
          <a:p>
            <a:pPr lvl="1"/>
            <a:r>
              <a:rPr lang="ja-JP" altLang="en-US" dirty="0" smtClean="0"/>
              <a:t>特徴ベクトルの次元数を</a:t>
            </a:r>
            <a:r>
              <a:rPr lang="en-US" altLang="ja-JP" dirty="0" smtClean="0"/>
              <a:t>main </a:t>
            </a:r>
            <a:r>
              <a:rPr lang="ja-JP" altLang="en-US" dirty="0" smtClean="0"/>
              <a:t>関数のファイル内</a:t>
            </a:r>
            <a:r>
              <a:rPr lang="en-US" altLang="ja-JP" dirty="0" smtClean="0"/>
              <a:t>(</a:t>
            </a:r>
            <a:r>
              <a:rPr lang="en-US" altLang="ja-JP" dirty="0" err="1" smtClean="0"/>
              <a:t>main.c</a:t>
            </a:r>
            <a:r>
              <a:rPr lang="en-US" altLang="ja-JP" dirty="0" smtClean="0"/>
              <a:t>)</a:t>
            </a:r>
            <a:r>
              <a:rPr lang="ja-JP" altLang="en-US" dirty="0" smtClean="0"/>
              <a:t>でグローバル変数として宣言</a:t>
            </a:r>
            <a:endParaRPr lang="en-US" altLang="ja-JP" dirty="0" smtClean="0"/>
          </a:p>
          <a:p>
            <a:pPr lvl="1"/>
            <a:r>
              <a:rPr lang="ja-JP" altLang="en-US" dirty="0" smtClean="0"/>
              <a:t>関数の定義がある</a:t>
            </a:r>
            <a:r>
              <a:rPr lang="en-US" altLang="ja-JP" dirty="0" smtClean="0"/>
              <a:t>.c </a:t>
            </a:r>
            <a:r>
              <a:rPr lang="ja-JP" altLang="en-US" dirty="0" smtClean="0"/>
              <a:t>ファイル内で</a:t>
            </a:r>
            <a:r>
              <a:rPr lang="en-US" altLang="ja-JP" dirty="0" smtClean="0"/>
              <a:t>extern </a:t>
            </a:r>
            <a:r>
              <a:rPr lang="ja-JP" altLang="en-US" dirty="0" smtClean="0"/>
              <a:t>変数として宣言</a:t>
            </a:r>
            <a:r>
              <a:rPr lang="en-US" altLang="ja-JP" dirty="0" smtClean="0"/>
              <a:t> </a:t>
            </a:r>
            <a:endParaRPr lang="ja-JP" altLang="en-US" dirty="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solidFill>
                  <a:srgbClr val="4E5B6F"/>
                </a:solidFill>
                <a:latin typeface="Lucida Sans Unicode"/>
                <a:ea typeface="ヒラギノ角ゴ Pro W3"/>
              </a:rPr>
              <a:pPr>
                <a:defRPr/>
              </a:pPr>
              <a:t>7</a:t>
            </a:fld>
            <a:endParaRPr lang="en-US">
              <a:solidFill>
                <a:srgbClr val="4E5B6F"/>
              </a:solidFill>
              <a:latin typeface="Lucida Sans Unicode"/>
              <a:ea typeface="ヒラギノ角ゴ Pro W3"/>
            </a:endParaRPr>
          </a:p>
        </p:txBody>
      </p:sp>
    </p:spTree>
    <p:extLst>
      <p:ext uri="{BB962C8B-B14F-4D97-AF65-F5344CB8AC3E}">
        <p14:creationId xmlns:p14="http://schemas.microsoft.com/office/powerpoint/2010/main" val="2487304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第６回演習課題</a:t>
            </a:r>
            <a:r>
              <a:rPr lang="ja-JP" altLang="en-US" dirty="0" smtClean="0"/>
              <a:t>（２）</a:t>
            </a:r>
            <a:endParaRPr kumimoji="1" lang="ja-JP" altLang="en-US" dirty="0"/>
          </a:p>
        </p:txBody>
      </p:sp>
      <p:sp>
        <p:nvSpPr>
          <p:cNvPr id="3" name="コンテンツ プレースホルダー 2"/>
          <p:cNvSpPr>
            <a:spLocks noGrp="1"/>
          </p:cNvSpPr>
          <p:nvPr>
            <p:ph sz="quarter" idx="1"/>
          </p:nvPr>
        </p:nvSpPr>
        <p:spPr/>
        <p:txBody>
          <a:bodyPr/>
          <a:lstStyle/>
          <a:p>
            <a:pPr marL="567071" indent="-567071">
              <a:buFont typeface="+mj-lt"/>
              <a:buAutoNum type="arabicPeriod" startAt="3"/>
            </a:pPr>
            <a:r>
              <a:rPr lang="en-US" altLang="ja-JP" dirty="0" smtClean="0"/>
              <a:t>N </a:t>
            </a:r>
            <a:r>
              <a:rPr lang="ja-JP" altLang="en-US" dirty="0" smtClean="0"/>
              <a:t>人の学生が</a:t>
            </a:r>
            <a:r>
              <a:rPr lang="en-US" altLang="ja-JP" dirty="0" smtClean="0"/>
              <a:t>N </a:t>
            </a:r>
            <a:r>
              <a:rPr lang="ja-JP" altLang="en-US" dirty="0" smtClean="0"/>
              <a:t>個の研究室にそれぞれ１人ずつ配属されるとする．学生は研究室を，研究室は学生を希望</a:t>
            </a:r>
            <a:r>
              <a:rPr lang="ja-JP" altLang="ja-JP" dirty="0" smtClean="0"/>
              <a:t>順</a:t>
            </a:r>
            <a:r>
              <a:rPr lang="ja-JP" altLang="ja-JP" dirty="0"/>
              <a:t>に順位付けする．このとき，この順位表をもとにして最適</a:t>
            </a:r>
            <a:r>
              <a:rPr lang="ja-JP" altLang="ja-JP" dirty="0" smtClean="0"/>
              <a:t>な</a:t>
            </a:r>
            <a:r>
              <a:rPr lang="ja-JP" altLang="en-US" dirty="0" smtClean="0"/>
              <a:t>配属</a:t>
            </a:r>
            <a:r>
              <a:rPr lang="ja-JP" altLang="ja-JP" dirty="0" smtClean="0"/>
              <a:t>を</a:t>
            </a:r>
            <a:r>
              <a:rPr lang="ja-JP" altLang="ja-JP" dirty="0"/>
              <a:t>見いだすプログラムを作れ．</a:t>
            </a:r>
          </a:p>
          <a:p>
            <a:pPr lvl="1"/>
            <a:r>
              <a:rPr lang="ja-JP" altLang="ja-JP" dirty="0"/>
              <a:t>ヒント</a:t>
            </a:r>
            <a:r>
              <a:rPr lang="ja-JP" altLang="ja-JP" dirty="0" smtClean="0"/>
              <a:t>）</a:t>
            </a:r>
            <a:r>
              <a:rPr lang="ja-JP" altLang="en-US" dirty="0" smtClean="0"/>
              <a:t>学生</a:t>
            </a:r>
            <a:r>
              <a:rPr lang="en-US" altLang="ja-JP" dirty="0" smtClean="0"/>
              <a:t>n</a:t>
            </a:r>
            <a:r>
              <a:rPr lang="ja-JP" altLang="ja-JP" dirty="0" smtClean="0"/>
              <a:t>が</a:t>
            </a:r>
            <a:r>
              <a:rPr lang="ja-JP" altLang="en-US" dirty="0" smtClean="0"/>
              <a:t>順位</a:t>
            </a:r>
            <a:r>
              <a:rPr lang="ja-JP" altLang="ja-JP" dirty="0" smtClean="0"/>
              <a:t>１位の</a:t>
            </a:r>
            <a:r>
              <a:rPr lang="ja-JP" altLang="en-US" dirty="0" smtClean="0"/>
              <a:t>研究室を希望し，研究室側は希望者がいない場合は</a:t>
            </a:r>
            <a:r>
              <a:rPr lang="ja-JP" altLang="ja-JP" dirty="0" smtClean="0"/>
              <a:t>とりあえず</a:t>
            </a:r>
            <a:r>
              <a:rPr lang="en-US" altLang="ja-JP" dirty="0"/>
              <a:t>OK </a:t>
            </a:r>
            <a:r>
              <a:rPr lang="ja-JP" altLang="ja-JP" dirty="0"/>
              <a:t>する</a:t>
            </a:r>
            <a:r>
              <a:rPr lang="ja-JP" altLang="ja-JP" dirty="0" smtClean="0"/>
              <a:t>．もし，</a:t>
            </a:r>
            <a:r>
              <a:rPr lang="ja-JP" altLang="en-US" dirty="0" smtClean="0"/>
              <a:t>研究室に希望者が既にいた場合は</a:t>
            </a:r>
            <a:r>
              <a:rPr lang="ja-JP" altLang="ja-JP" dirty="0" smtClean="0"/>
              <a:t>，</a:t>
            </a:r>
            <a:r>
              <a:rPr lang="ja-JP" altLang="en-US" dirty="0" smtClean="0"/>
              <a:t>研究室の学生の順位</a:t>
            </a:r>
            <a:r>
              <a:rPr lang="ja-JP" altLang="ja-JP" dirty="0" smtClean="0"/>
              <a:t>で新しく</a:t>
            </a:r>
            <a:r>
              <a:rPr lang="ja-JP" altLang="en-US" dirty="0" smtClean="0"/>
              <a:t>希望した学生の</a:t>
            </a:r>
            <a:r>
              <a:rPr lang="ja-JP" altLang="ja-JP" dirty="0" smtClean="0"/>
              <a:t>方</a:t>
            </a:r>
            <a:r>
              <a:rPr lang="ja-JP" altLang="ja-JP" dirty="0"/>
              <a:t>が順位が高ければ</a:t>
            </a:r>
            <a:r>
              <a:rPr lang="ja-JP" altLang="ja-JP" dirty="0" smtClean="0"/>
              <a:t>，</a:t>
            </a:r>
            <a:r>
              <a:rPr lang="ja-JP" altLang="en-US" dirty="0" smtClean="0"/>
              <a:t>以前</a:t>
            </a:r>
            <a:r>
              <a:rPr lang="en-US" altLang="ja-JP" dirty="0" smtClean="0"/>
              <a:t>OK </a:t>
            </a:r>
            <a:r>
              <a:rPr lang="ja-JP" altLang="en-US" dirty="0" smtClean="0"/>
              <a:t>していた学生を手放し，新しく希望した学生に</a:t>
            </a:r>
            <a:r>
              <a:rPr lang="en-US" altLang="ja-JP" dirty="0" smtClean="0"/>
              <a:t>OK </a:t>
            </a:r>
            <a:r>
              <a:rPr lang="ja-JP" altLang="en-US" dirty="0" smtClean="0"/>
              <a:t>を出す</a:t>
            </a:r>
            <a:r>
              <a:rPr lang="ja-JP" altLang="ja-JP" dirty="0" smtClean="0"/>
              <a:t>．</a:t>
            </a:r>
            <a:endParaRPr lang="ja-JP"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solidFill>
                  <a:srgbClr val="4E5B6F"/>
                </a:solidFill>
                <a:latin typeface="Lucida Sans Unicode"/>
                <a:ea typeface="ヒラギノ角ゴ Pro W3"/>
              </a:rPr>
              <a:pPr>
                <a:defRPr/>
              </a:pPr>
              <a:t>8</a:t>
            </a:fld>
            <a:endParaRPr lang="en-US">
              <a:solidFill>
                <a:srgbClr val="4E5B6F"/>
              </a:solidFill>
              <a:latin typeface="Lucida Sans Unicode"/>
              <a:ea typeface="ヒラギノ角ゴ Pro W3"/>
            </a:endParaRPr>
          </a:p>
        </p:txBody>
      </p:sp>
    </p:spTree>
    <p:extLst>
      <p:ext uri="{BB962C8B-B14F-4D97-AF65-F5344CB8AC3E}">
        <p14:creationId xmlns:p14="http://schemas.microsoft.com/office/powerpoint/2010/main" val="3940106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課題３の基本方針</a:t>
            </a:r>
            <a:endParaRPr kumimoji="1" lang="ja-JP" altLang="en-US" dirty="0"/>
          </a:p>
        </p:txBody>
      </p:sp>
      <p:sp>
        <p:nvSpPr>
          <p:cNvPr id="3" name="コンテンツ プレースホルダー 2"/>
          <p:cNvSpPr>
            <a:spLocks noGrp="1"/>
          </p:cNvSpPr>
          <p:nvPr>
            <p:ph sz="quarter" idx="1"/>
          </p:nvPr>
        </p:nvSpPr>
        <p:spPr/>
        <p:txBody>
          <a:bodyPr/>
          <a:lstStyle/>
          <a:p>
            <a:r>
              <a:rPr lang="ja-JP" altLang="en-US" dirty="0" smtClean="0"/>
              <a:t>配列で学生，研究室の希望順位をそれぞれ指定</a:t>
            </a:r>
            <a:endParaRPr lang="en-US" altLang="ja-JP" dirty="0" smtClean="0"/>
          </a:p>
          <a:p>
            <a:r>
              <a:rPr lang="ja-JP" altLang="en-US" dirty="0" smtClean="0"/>
              <a:t>全学生が研究室を決定するまで，以下を行う</a:t>
            </a:r>
            <a:endParaRPr lang="en-US" altLang="ja-JP" dirty="0" smtClean="0"/>
          </a:p>
          <a:p>
            <a:pPr lvl="1"/>
            <a:r>
              <a:rPr kumimoji="1" lang="ja-JP" altLang="en-US" dirty="0" smtClean="0"/>
              <a:t>学生のなかで，研究室が決まっていない学生のうち，順位を１つ下げて（初期の場合は第１志望）の研究室に志願する</a:t>
            </a:r>
            <a:endParaRPr kumimoji="1" lang="en-US" altLang="ja-JP" dirty="0" smtClean="0"/>
          </a:p>
          <a:p>
            <a:pPr lvl="1"/>
            <a:r>
              <a:rPr lang="ja-JP" altLang="en-US" dirty="0" smtClean="0"/>
              <a:t>志願先の研究室の学生が決まっていないなら，無条件で研究室が決定</a:t>
            </a:r>
            <a:endParaRPr lang="en-US" altLang="ja-JP" dirty="0" smtClean="0"/>
          </a:p>
          <a:p>
            <a:pPr lvl="1"/>
            <a:r>
              <a:rPr kumimoji="1" lang="ja-JP" altLang="en-US" dirty="0" smtClean="0"/>
              <a:t>既に決まっている学生がいる場合，研究室が作成した学生の順位で既に決まっている学生よりも上位であれば，新しく希望した学生が新たに研究室の学生として決定される</a:t>
            </a:r>
            <a:r>
              <a:rPr lang="ja-JP" altLang="en-US" dirty="0" smtClean="0"/>
              <a:t>．このとき，既に決まっていた学生は研究室未定となる．</a:t>
            </a:r>
            <a:endParaRPr kumimoji="1" lang="en-US" altLang="ja-JP" dirty="0" smtClean="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solidFill>
                  <a:srgbClr val="4E5B6F"/>
                </a:solidFill>
                <a:latin typeface="Lucida Sans Unicode"/>
                <a:ea typeface="ヒラギノ角ゴ Pro W3"/>
              </a:rPr>
              <a:pPr>
                <a:defRPr/>
              </a:pPr>
              <a:t>9</a:t>
            </a:fld>
            <a:endParaRPr lang="en-US">
              <a:solidFill>
                <a:srgbClr val="4E5B6F"/>
              </a:solidFill>
              <a:latin typeface="Lucida Sans Unicode"/>
              <a:ea typeface="ヒラギノ角ゴ Pro W3"/>
            </a:endParaRPr>
          </a:p>
        </p:txBody>
      </p:sp>
    </p:spTree>
    <p:extLst>
      <p:ext uri="{BB962C8B-B14F-4D97-AF65-F5344CB8AC3E}">
        <p14:creationId xmlns:p14="http://schemas.microsoft.com/office/powerpoint/2010/main" val="328684788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MASA@6UELZHUSBBWZY553" val="3962"/>
  <p:tag name="FIRSTMASA@8JIDKHVX17CCCNQO" val="4034"/>
  <p:tag name="DEFAULTDISPLAYSOURCE" val="\documentclass{article}\pagestyle{empty}&#10;\begin{document}&#10;&#10;\end{document}&#10;"/>
  <p:tag name="EMBEDFONTS"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ヒラギノ">
      <a:majorFont>
        <a:latin typeface="Bell Gothic Std Black"/>
        <a:ea typeface="ヒラギノ角ゴ Pro W6"/>
        <a:cs typeface=""/>
      </a:majorFont>
      <a:minorFont>
        <a:latin typeface="Lucida Sans Unicode"/>
        <a:ea typeface="ヒラギノ角ゴ Pro W3"/>
        <a:cs typeface=""/>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マイラー</Template>
  <TotalTime>32488</TotalTime>
  <Words>3622</Words>
  <Application>Microsoft Office PowerPoint</Application>
  <PresentationFormat>ユーザー設定</PresentationFormat>
  <Paragraphs>674</Paragraphs>
  <Slides>46</Slides>
  <Notes>3</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46</vt:i4>
      </vt:variant>
    </vt:vector>
  </HeadingPairs>
  <TitlesOfParts>
    <vt:vector size="60" baseType="lpstr">
      <vt:lpstr>ヒラギノ角ゴ Pro W3</vt:lpstr>
      <vt:lpstr>ＭＳ Ｐゴシック</vt:lpstr>
      <vt:lpstr>Bell Gothic Std Black</vt:lpstr>
      <vt:lpstr>Bookman Old Style</vt:lpstr>
      <vt:lpstr>Calibri</vt:lpstr>
      <vt:lpstr>Times New Roman</vt:lpstr>
      <vt:lpstr>Arial</vt:lpstr>
      <vt:lpstr>HG明朝E</vt:lpstr>
      <vt:lpstr>ＭＳ Ｐ明朝</vt:lpstr>
      <vt:lpstr>Wingdings</vt:lpstr>
      <vt:lpstr>ヒラギノ角ゴ Pro W6</vt:lpstr>
      <vt:lpstr>Wingdings 3</vt:lpstr>
      <vt:lpstr>Lucida Sans Unicode</vt:lpstr>
      <vt:lpstr>アース</vt:lpstr>
      <vt:lpstr>情報工学演習I 第９回</vt:lpstr>
      <vt:lpstr>授業の予定（後半）</vt:lpstr>
      <vt:lpstr>参考書（追加）</vt:lpstr>
      <vt:lpstr>今日の内容</vt:lpstr>
      <vt:lpstr>第6回演習課題の解説</vt:lpstr>
      <vt:lpstr>第６回演習課題</vt:lpstr>
      <vt:lpstr>第６回演習課題</vt:lpstr>
      <vt:lpstr>第６回演習課題（２）</vt:lpstr>
      <vt:lpstr>課題３の基本方針</vt:lpstr>
      <vt:lpstr>Hello C++</vt:lpstr>
      <vt:lpstr>C++</vt:lpstr>
      <vt:lpstr>C++のお約束</vt:lpstr>
      <vt:lpstr>Hello world of C++</vt:lpstr>
      <vt:lpstr>C++の流儀１</vt:lpstr>
      <vt:lpstr>C++の流儀２</vt:lpstr>
      <vt:lpstr>C++の流儀３</vt:lpstr>
      <vt:lpstr>オブジェクト指向</vt:lpstr>
      <vt:lpstr>オブジェクト指向プログラミング</vt:lpstr>
      <vt:lpstr>オブジェクト指向プログラミング（続き）</vt:lpstr>
      <vt:lpstr>オブジェクト指向プログラミング（続き）</vt:lpstr>
      <vt:lpstr>クラス</vt:lpstr>
      <vt:lpstr>残高照会プログラム （クラスを使わない場合）</vt:lpstr>
      <vt:lpstr>残高照会プログラム （クラスを使う場合）</vt:lpstr>
      <vt:lpstr>クラス</vt:lpstr>
      <vt:lpstr>オブジェクト</vt:lpstr>
      <vt:lpstr>参考：classって実は構造体？</vt:lpstr>
      <vt:lpstr>残高照会プログラム （メンバ関数を使う場合）</vt:lpstr>
      <vt:lpstr>残高照会プログラム （メンバ関数を使う場合）</vt:lpstr>
      <vt:lpstr>クラス・その２</vt:lpstr>
      <vt:lpstr>クラス・その２（続き）</vt:lpstr>
      <vt:lpstr>クラス・その２（さらに続き）</vt:lpstr>
      <vt:lpstr>クラス・その２（さらにさらに続き）</vt:lpstr>
      <vt:lpstr>クラスの分割コンパイル</vt:lpstr>
      <vt:lpstr>残高照会プログラム （分割コンパイル、タイプ１）</vt:lpstr>
      <vt:lpstr>残高照会プログラム （分割コンパイル、タイプ１）</vt:lpstr>
      <vt:lpstr>クラスの分割コンパイルの方法１ （クラスの定義ファイルを分割しない場合）</vt:lpstr>
      <vt:lpstr>残高照会プログラム （分割コンパイル、タイプ２）</vt:lpstr>
      <vt:lpstr>残高照会プログラム （分割コンパイル、タイプ２）</vt:lpstr>
      <vt:lpstr>残高照会プログラム （分割コンパイル、タイプ２）</vt:lpstr>
      <vt:lpstr>クラスの分割コンパイルの方法２ （クラスの定義ファイルを分割する場合）</vt:lpstr>
      <vt:lpstr>演習課題</vt:lpstr>
      <vt:lpstr>第９回演習課題（１）</vt:lpstr>
      <vt:lpstr>第９回演習課題（２）</vt:lpstr>
      <vt:lpstr>第９回演習課題（３）</vt:lpstr>
      <vt:lpstr>提出に関して</vt:lpstr>
      <vt:lpstr>提出に関して（続き） </vt:lpstr>
    </vt:vector>
  </TitlesOfParts>
  <Company>JST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知覚情報処理</dc:title>
  <dc:creator>masa</dc:creator>
  <cp:lastModifiedBy>岩村雅一</cp:lastModifiedBy>
  <cp:revision>1749</cp:revision>
  <cp:lastPrinted>2011-10-03T01:35:52Z</cp:lastPrinted>
  <dcterms:created xsi:type="dcterms:W3CDTF">2003-10-14T04:37:25Z</dcterms:created>
  <dcterms:modified xsi:type="dcterms:W3CDTF">2013-11-27T03:04:12Z</dcterms:modified>
</cp:coreProperties>
</file>