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721" r:id="rId1"/>
  </p:sldMasterIdLst>
  <p:notesMasterIdLst>
    <p:notesMasterId r:id="rId35"/>
  </p:notesMasterIdLst>
  <p:handoutMasterIdLst>
    <p:handoutMasterId r:id="rId36"/>
  </p:handoutMasterIdLst>
  <p:sldIdLst>
    <p:sldId id="287" r:id="rId2"/>
    <p:sldId id="363" r:id="rId3"/>
    <p:sldId id="370" r:id="rId4"/>
    <p:sldId id="407" r:id="rId5"/>
    <p:sldId id="535" r:id="rId6"/>
    <p:sldId id="538" r:id="rId7"/>
    <p:sldId id="536" r:id="rId8"/>
    <p:sldId id="539" r:id="rId9"/>
    <p:sldId id="537" r:id="rId10"/>
    <p:sldId id="540" r:id="rId11"/>
    <p:sldId id="543" r:id="rId12"/>
    <p:sldId id="556" r:id="rId13"/>
    <p:sldId id="557" r:id="rId14"/>
    <p:sldId id="544" r:id="rId15"/>
    <p:sldId id="549" r:id="rId16"/>
    <p:sldId id="548" r:id="rId17"/>
    <p:sldId id="541" r:id="rId18"/>
    <p:sldId id="542" r:id="rId19"/>
    <p:sldId id="545" r:id="rId20"/>
    <p:sldId id="546" r:id="rId21"/>
    <p:sldId id="547" r:id="rId22"/>
    <p:sldId id="550" r:id="rId23"/>
    <p:sldId id="551" r:id="rId24"/>
    <p:sldId id="552" r:id="rId25"/>
    <p:sldId id="554" r:id="rId26"/>
    <p:sldId id="553" r:id="rId27"/>
    <p:sldId id="561" r:id="rId28"/>
    <p:sldId id="560" r:id="rId29"/>
    <p:sldId id="369" r:id="rId30"/>
    <p:sldId id="366" r:id="rId31"/>
    <p:sldId id="365" r:id="rId32"/>
    <p:sldId id="367" r:id="rId33"/>
    <p:sldId id="368" r:id="rId34"/>
  </p:sldIdLst>
  <p:sldSz cx="10693400" cy="7561263"/>
  <p:notesSz cx="9872663" cy="6797675"/>
  <p:embeddedFontLst>
    <p:embeddedFont>
      <p:font typeface="Bookman Old Style" panose="02050604050505020204" pitchFamily="18" charset="0"/>
      <p:regular r:id="rId37"/>
      <p:bold r:id="rId38"/>
      <p:italic r:id="rId39"/>
      <p:boldItalic r:id="rId40"/>
    </p:embeddedFont>
    <p:embeddedFont>
      <p:font typeface="HG明朝E" panose="02020909000000000000" pitchFamily="17" charset="-128"/>
      <p:regular r:id="rId41"/>
    </p:embeddedFont>
    <p:embeddedFont>
      <p:font typeface="Wingdings 3" panose="05040102010807070707" pitchFamily="18" charset="2"/>
      <p:regular r:id="rId42"/>
    </p:embeddedFont>
    <p:embeddedFont>
      <p:font typeface="Lucida Sans Unicode" panose="020B0602030504020204" pitchFamily="34" charset="0"/>
      <p:regular r:id="rId43"/>
    </p:embeddedFont>
  </p:embeddedFontLst>
  <p:custDataLst>
    <p:tags r:id="rId44"/>
  </p:custDataLst>
  <p:defaultTextStyle>
    <a:defPPr>
      <a:defRPr lang="ja-JP"/>
    </a:defPPr>
    <a:lvl1pPr algn="l" rtl="0" fontAlgn="base">
      <a:spcBef>
        <a:spcPct val="0"/>
      </a:spcBef>
      <a:spcAft>
        <a:spcPct val="0"/>
      </a:spcAft>
      <a:defRPr kumimoji="1" sz="2700" kern="1200">
        <a:solidFill>
          <a:srgbClr val="000000"/>
        </a:solidFill>
        <a:latin typeface="Times New Roman" charset="0"/>
        <a:ea typeface="ＭＳ Ｐゴシック" charset="-128"/>
        <a:cs typeface="+mn-cs"/>
      </a:defRPr>
    </a:lvl1pPr>
    <a:lvl2pPr marL="456960" algn="l" rtl="0" fontAlgn="base">
      <a:spcBef>
        <a:spcPct val="0"/>
      </a:spcBef>
      <a:spcAft>
        <a:spcPct val="0"/>
      </a:spcAft>
      <a:defRPr kumimoji="1" sz="2700" kern="1200">
        <a:solidFill>
          <a:srgbClr val="000000"/>
        </a:solidFill>
        <a:latin typeface="Times New Roman" charset="0"/>
        <a:ea typeface="ＭＳ Ｐゴシック" charset="-128"/>
        <a:cs typeface="+mn-cs"/>
      </a:defRPr>
    </a:lvl2pPr>
    <a:lvl3pPr marL="913915" algn="l" rtl="0" fontAlgn="base">
      <a:spcBef>
        <a:spcPct val="0"/>
      </a:spcBef>
      <a:spcAft>
        <a:spcPct val="0"/>
      </a:spcAft>
      <a:defRPr kumimoji="1" sz="2700" kern="1200">
        <a:solidFill>
          <a:srgbClr val="000000"/>
        </a:solidFill>
        <a:latin typeface="Times New Roman" charset="0"/>
        <a:ea typeface="ＭＳ Ｐゴシック" charset="-128"/>
        <a:cs typeface="+mn-cs"/>
      </a:defRPr>
    </a:lvl3pPr>
    <a:lvl4pPr marL="1370874" algn="l" rtl="0" fontAlgn="base">
      <a:spcBef>
        <a:spcPct val="0"/>
      </a:spcBef>
      <a:spcAft>
        <a:spcPct val="0"/>
      </a:spcAft>
      <a:defRPr kumimoji="1" sz="2700" kern="1200">
        <a:solidFill>
          <a:srgbClr val="000000"/>
        </a:solidFill>
        <a:latin typeface="Times New Roman" charset="0"/>
        <a:ea typeface="ＭＳ Ｐゴシック" charset="-128"/>
        <a:cs typeface="+mn-cs"/>
      </a:defRPr>
    </a:lvl4pPr>
    <a:lvl5pPr marL="1827831" algn="l" rtl="0" fontAlgn="base">
      <a:spcBef>
        <a:spcPct val="0"/>
      </a:spcBef>
      <a:spcAft>
        <a:spcPct val="0"/>
      </a:spcAft>
      <a:defRPr kumimoji="1" sz="2700" kern="1200">
        <a:solidFill>
          <a:srgbClr val="000000"/>
        </a:solidFill>
        <a:latin typeface="Times New Roman" charset="0"/>
        <a:ea typeface="ＭＳ Ｐゴシック" charset="-128"/>
        <a:cs typeface="+mn-cs"/>
      </a:defRPr>
    </a:lvl5pPr>
    <a:lvl6pPr marL="2284791" algn="l" defTabSz="913915" rtl="0" eaLnBrk="1" latinLnBrk="0" hangingPunct="1">
      <a:defRPr kumimoji="1" sz="2700" kern="1200">
        <a:solidFill>
          <a:srgbClr val="000000"/>
        </a:solidFill>
        <a:latin typeface="Times New Roman" charset="0"/>
        <a:ea typeface="ＭＳ Ｐゴシック" charset="-128"/>
        <a:cs typeface="+mn-cs"/>
      </a:defRPr>
    </a:lvl6pPr>
    <a:lvl7pPr marL="2741749" algn="l" defTabSz="913915" rtl="0" eaLnBrk="1" latinLnBrk="0" hangingPunct="1">
      <a:defRPr kumimoji="1" sz="2700" kern="1200">
        <a:solidFill>
          <a:srgbClr val="000000"/>
        </a:solidFill>
        <a:latin typeface="Times New Roman" charset="0"/>
        <a:ea typeface="ＭＳ Ｐゴシック" charset="-128"/>
        <a:cs typeface="+mn-cs"/>
      </a:defRPr>
    </a:lvl7pPr>
    <a:lvl8pPr marL="3198706" algn="l" defTabSz="913915" rtl="0" eaLnBrk="1" latinLnBrk="0" hangingPunct="1">
      <a:defRPr kumimoji="1" sz="2700" kern="1200">
        <a:solidFill>
          <a:srgbClr val="000000"/>
        </a:solidFill>
        <a:latin typeface="Times New Roman" charset="0"/>
        <a:ea typeface="ＭＳ Ｐゴシック" charset="-128"/>
        <a:cs typeface="+mn-cs"/>
      </a:defRPr>
    </a:lvl8pPr>
    <a:lvl9pPr marL="3655664" algn="l" defTabSz="913915" rtl="0" eaLnBrk="1" latinLnBrk="0" hangingPunct="1">
      <a:defRPr kumimoji="1" sz="2700" kern="1200">
        <a:solidFill>
          <a:srgbClr val="000000"/>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2142">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CC"/>
    <a:srgbClr val="FDDB9D"/>
    <a:srgbClr val="99CCFF"/>
    <a:srgbClr val="CC0000"/>
    <a:srgbClr val="CC6600"/>
    <a:srgbClr val="CC9900"/>
    <a:srgbClr val="FDFFE5"/>
    <a:srgbClr val="FFFFDD"/>
    <a:srgbClr val="FBFF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3294" autoAdjust="0"/>
  </p:normalViewPr>
  <p:slideViewPr>
    <p:cSldViewPr snapToGrid="0">
      <p:cViewPr varScale="1">
        <p:scale>
          <a:sx n="122" d="100"/>
          <a:sy n="122" d="100"/>
        </p:scale>
        <p:origin x="498" y="96"/>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1524" y="-102"/>
      </p:cViewPr>
      <p:guideLst>
        <p:guide orient="horz" pos="2142"/>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6.fntdata"/><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font" Target="fonts/font7.fntdata"/><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2"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4579" name="Rectangle 3"/>
          <p:cNvSpPr>
            <a:spLocks noGrp="1" noChangeArrowheads="1"/>
          </p:cNvSpPr>
          <p:nvPr>
            <p:ph type="dt" sz="quarter" idx="1"/>
          </p:nvPr>
        </p:nvSpPr>
        <p:spPr bwMode="auto">
          <a:xfrm>
            <a:off x="5591036"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algn="r" defTabSz="912823">
              <a:defRPr sz="1200" smtClean="0">
                <a:solidFill>
                  <a:schemeClr val="tx1"/>
                </a:solidFill>
                <a:latin typeface="Arial" charset="0"/>
              </a:defRPr>
            </a:lvl1pPr>
          </a:lstStyle>
          <a:p>
            <a:pPr>
              <a:defRPr/>
            </a:pPr>
            <a:endParaRPr lang="en-US" altLang="ja-JP"/>
          </a:p>
        </p:txBody>
      </p:sp>
      <p:sp>
        <p:nvSpPr>
          <p:cNvPr id="24580" name="Rectangle 4"/>
          <p:cNvSpPr>
            <a:spLocks noGrp="1" noChangeArrowheads="1"/>
          </p:cNvSpPr>
          <p:nvPr>
            <p:ph type="ftr" sz="quarter" idx="2"/>
          </p:nvPr>
        </p:nvSpPr>
        <p:spPr bwMode="auto">
          <a:xfrm>
            <a:off x="2"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4581" name="Rectangle 5"/>
          <p:cNvSpPr>
            <a:spLocks noGrp="1" noChangeArrowheads="1"/>
          </p:cNvSpPr>
          <p:nvPr>
            <p:ph type="sldNum" sz="quarter" idx="3"/>
          </p:nvPr>
        </p:nvSpPr>
        <p:spPr bwMode="auto">
          <a:xfrm>
            <a:off x="5591036"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algn="r" defTabSz="912823">
              <a:defRPr sz="1200" smtClean="0">
                <a:solidFill>
                  <a:schemeClr val="tx1"/>
                </a:solidFill>
                <a:latin typeface="Arial" charset="0"/>
              </a:defRPr>
            </a:lvl1pPr>
          </a:lstStyle>
          <a:p>
            <a:pPr>
              <a:defRPr/>
            </a:pPr>
            <a:fld id="{FDC22F87-F391-4E58-A5F4-01AA5B357504}" type="slidenum">
              <a:rPr lang="en-US" altLang="ja-JP"/>
              <a:pPr>
                <a:defRPr/>
              </a:pPr>
              <a:t>‹#›</a:t>
            </a:fld>
            <a:endParaRPr lang="en-US" altLang="ja-JP"/>
          </a:p>
        </p:txBody>
      </p:sp>
    </p:spTree>
    <p:extLst>
      <p:ext uri="{BB962C8B-B14F-4D97-AF65-F5344CB8AC3E}">
        <p14:creationId xmlns:p14="http://schemas.microsoft.com/office/powerpoint/2010/main" val="1333797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2"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2531" name="Rectangle 3"/>
          <p:cNvSpPr>
            <a:spLocks noGrp="1" noChangeArrowheads="1"/>
          </p:cNvSpPr>
          <p:nvPr>
            <p:ph type="dt" idx="1"/>
          </p:nvPr>
        </p:nvSpPr>
        <p:spPr bwMode="auto">
          <a:xfrm>
            <a:off x="5591036" y="1"/>
            <a:ext cx="4279363" cy="340422"/>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lvl1pPr algn="r" defTabSz="912823">
              <a:defRPr sz="1200" smtClean="0">
                <a:solidFill>
                  <a:schemeClr val="tx1"/>
                </a:solidFill>
                <a:latin typeface="Arial" charset="0"/>
              </a:defRPr>
            </a:lvl1pPr>
          </a:lstStyle>
          <a:p>
            <a:pPr>
              <a:defRPr/>
            </a:pPr>
            <a:endParaRPr lang="en-US" altLang="ja-JP"/>
          </a:p>
        </p:txBody>
      </p:sp>
      <p:sp>
        <p:nvSpPr>
          <p:cNvPr id="40964" name="Rectangle 4"/>
          <p:cNvSpPr>
            <a:spLocks noGrp="1" noRot="1" noChangeAspect="1" noChangeArrowheads="1" noTextEdit="1"/>
          </p:cNvSpPr>
          <p:nvPr>
            <p:ph type="sldImg" idx="2"/>
          </p:nvPr>
        </p:nvSpPr>
        <p:spPr bwMode="auto">
          <a:xfrm>
            <a:off x="3135313" y="508000"/>
            <a:ext cx="3605212" cy="2551113"/>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985456" y="3229165"/>
            <a:ext cx="7901755" cy="3059490"/>
          </a:xfrm>
          <a:prstGeom prst="rect">
            <a:avLst/>
          </a:prstGeom>
          <a:noFill/>
          <a:ln w="9525">
            <a:noFill/>
            <a:miter lim="800000"/>
            <a:headEnd/>
            <a:tailEnd/>
          </a:ln>
          <a:effectLst/>
        </p:spPr>
        <p:txBody>
          <a:bodyPr vert="horz" wrap="square" lIns="91359" tIns="45680" rIns="91359" bIns="4568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2534" name="Rectangle 6"/>
          <p:cNvSpPr>
            <a:spLocks noGrp="1" noChangeArrowheads="1"/>
          </p:cNvSpPr>
          <p:nvPr>
            <p:ph type="ftr" sz="quarter" idx="4"/>
          </p:nvPr>
        </p:nvSpPr>
        <p:spPr bwMode="auto">
          <a:xfrm>
            <a:off x="2"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defTabSz="912823">
              <a:defRPr sz="1200" smtClean="0">
                <a:solidFill>
                  <a:schemeClr val="tx1"/>
                </a:solidFill>
                <a:latin typeface="Arial" charset="0"/>
              </a:defRPr>
            </a:lvl1pPr>
          </a:lstStyle>
          <a:p>
            <a:pPr>
              <a:defRPr/>
            </a:pPr>
            <a:endParaRPr lang="en-US" altLang="ja-JP"/>
          </a:p>
        </p:txBody>
      </p:sp>
      <p:sp>
        <p:nvSpPr>
          <p:cNvPr id="22535" name="Rectangle 7"/>
          <p:cNvSpPr>
            <a:spLocks noGrp="1" noChangeArrowheads="1"/>
          </p:cNvSpPr>
          <p:nvPr>
            <p:ph type="sldNum" sz="quarter" idx="5"/>
          </p:nvPr>
        </p:nvSpPr>
        <p:spPr bwMode="auto">
          <a:xfrm>
            <a:off x="5591036" y="6456181"/>
            <a:ext cx="4279363" cy="340422"/>
          </a:xfrm>
          <a:prstGeom prst="rect">
            <a:avLst/>
          </a:prstGeom>
          <a:noFill/>
          <a:ln w="9525">
            <a:noFill/>
            <a:miter lim="800000"/>
            <a:headEnd/>
            <a:tailEnd/>
          </a:ln>
          <a:effectLst/>
        </p:spPr>
        <p:txBody>
          <a:bodyPr vert="horz" wrap="square" lIns="91359" tIns="45680" rIns="91359" bIns="45680" numCol="1" anchor="b" anchorCtr="0" compatLnSpc="1">
            <a:prstTxWarp prst="textNoShape">
              <a:avLst/>
            </a:prstTxWarp>
          </a:bodyPr>
          <a:lstStyle>
            <a:lvl1pPr algn="r" defTabSz="912823">
              <a:defRPr sz="1200" smtClean="0">
                <a:solidFill>
                  <a:schemeClr val="tx1"/>
                </a:solidFill>
                <a:latin typeface="Arial" charset="0"/>
              </a:defRPr>
            </a:lvl1pPr>
          </a:lstStyle>
          <a:p>
            <a:pPr>
              <a:defRPr/>
            </a:pPr>
            <a:fld id="{7203CBCA-111D-498C-83F2-9C74EB939224}" type="slidenum">
              <a:rPr lang="en-US" altLang="ja-JP"/>
              <a:pPr>
                <a:defRPr/>
              </a:pPr>
              <a:t>‹#›</a:t>
            </a:fld>
            <a:endParaRPr lang="en-US" altLang="ja-JP"/>
          </a:p>
        </p:txBody>
      </p:sp>
    </p:spTree>
    <p:extLst>
      <p:ext uri="{BB962C8B-B14F-4D97-AF65-F5344CB8AC3E}">
        <p14:creationId xmlns:p14="http://schemas.microsoft.com/office/powerpoint/2010/main" val="3932545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1pPr>
    <a:lvl2pPr marL="456960"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2pPr>
    <a:lvl3pPr marL="913915"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3pPr>
    <a:lvl4pPr marL="1370874"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4pPr>
    <a:lvl5pPr marL="1827831"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5pPr>
    <a:lvl6pPr marL="2284791" algn="l" defTabSz="913915" rtl="0" eaLnBrk="1" latinLnBrk="0" hangingPunct="1">
      <a:defRPr kumimoji="1" sz="1300" kern="1200">
        <a:solidFill>
          <a:schemeClr val="tx1"/>
        </a:solidFill>
        <a:latin typeface="+mn-lt"/>
        <a:ea typeface="+mn-ea"/>
        <a:cs typeface="+mn-cs"/>
      </a:defRPr>
    </a:lvl6pPr>
    <a:lvl7pPr marL="2741749" algn="l" defTabSz="913915" rtl="0" eaLnBrk="1" latinLnBrk="0" hangingPunct="1">
      <a:defRPr kumimoji="1" sz="1300" kern="1200">
        <a:solidFill>
          <a:schemeClr val="tx1"/>
        </a:solidFill>
        <a:latin typeface="+mn-lt"/>
        <a:ea typeface="+mn-ea"/>
        <a:cs typeface="+mn-cs"/>
      </a:defRPr>
    </a:lvl7pPr>
    <a:lvl8pPr marL="3198706" algn="l" defTabSz="913915" rtl="0" eaLnBrk="1" latinLnBrk="0" hangingPunct="1">
      <a:defRPr kumimoji="1" sz="1300" kern="1200">
        <a:solidFill>
          <a:schemeClr val="tx1"/>
        </a:solidFill>
        <a:latin typeface="+mn-lt"/>
        <a:ea typeface="+mn-ea"/>
        <a:cs typeface="+mn-cs"/>
      </a:defRPr>
    </a:lvl8pPr>
    <a:lvl9pPr marL="3655664" algn="l" defTabSz="91391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a:xfrm>
            <a:off x="3135313" y="508000"/>
            <a:ext cx="3605212" cy="2551113"/>
          </a:xfrm>
          <a:ln/>
        </p:spPr>
      </p:sp>
      <p:sp>
        <p:nvSpPr>
          <p:cNvPr id="41987" name="ノート プレースホルダ 2"/>
          <p:cNvSpPr>
            <a:spLocks noGrp="1"/>
          </p:cNvSpPr>
          <p:nvPr>
            <p:ph type="body" idx="1"/>
          </p:nvPr>
        </p:nvSpPr>
        <p:spPr>
          <a:noFill/>
          <a:ln/>
        </p:spPr>
        <p:txBody>
          <a:bodyPr/>
          <a:lstStyle/>
          <a:p>
            <a:pPr eaLnBrk="1" hangingPunct="1"/>
            <a:endParaRPr lang="ja-JP" altLang="en-US" smtClean="0"/>
          </a:p>
        </p:txBody>
      </p:sp>
      <p:sp>
        <p:nvSpPr>
          <p:cNvPr id="41988" name="スライド番号プレースホルダ 3"/>
          <p:cNvSpPr>
            <a:spLocks noGrp="1"/>
          </p:cNvSpPr>
          <p:nvPr>
            <p:ph type="sldNum" sz="quarter" idx="5"/>
          </p:nvPr>
        </p:nvSpPr>
        <p:spPr>
          <a:noFill/>
        </p:spPr>
        <p:txBody>
          <a:bodyPr/>
          <a:lstStyle/>
          <a:p>
            <a:fld id="{4EF5D50B-D44D-4D8E-9A22-DD3307A35DF9}" type="slidenum">
              <a:rPr lang="ja-JP" altLang="en-US"/>
              <a:pPr/>
              <a:t>1</a:t>
            </a:fld>
            <a:endParaRPr lang="ja-JP" altLang="en-US"/>
          </a:p>
        </p:txBody>
      </p:sp>
    </p:spTree>
    <p:extLst>
      <p:ext uri="{BB962C8B-B14F-4D97-AF65-F5344CB8AC3E}">
        <p14:creationId xmlns:p14="http://schemas.microsoft.com/office/powerpoint/2010/main" val="4040097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5A6780-73E9-024D-A8C4-F052DC63CDBD}" type="slidenum">
              <a:rPr kumimoji="1" lang="ja-JP" altLang="en-US" smtClean="0"/>
              <a:t>33</a:t>
            </a:fld>
            <a:endParaRPr kumimoji="1" lang="ja-JP" altLang="en-US"/>
          </a:p>
        </p:txBody>
      </p:sp>
    </p:spTree>
    <p:extLst>
      <p:ext uri="{BB962C8B-B14F-4D97-AF65-F5344CB8AC3E}">
        <p14:creationId xmlns:p14="http://schemas.microsoft.com/office/powerpoint/2010/main" val="2469736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正方形/長方形 3"/>
          <p:cNvSpPr/>
          <p:nvPr/>
        </p:nvSpPr>
        <p:spPr>
          <a:xfrm>
            <a:off x="1058863" y="4022725"/>
            <a:ext cx="8553450" cy="141128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5" name="正方形/長方形 4"/>
          <p:cNvSpPr/>
          <p:nvPr/>
        </p:nvSpPr>
        <p:spPr>
          <a:xfrm>
            <a:off x="1069975" y="5565775"/>
            <a:ext cx="8553450" cy="75565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6" name="正方形/長方形 5"/>
          <p:cNvSpPr/>
          <p:nvPr/>
        </p:nvSpPr>
        <p:spPr>
          <a:xfrm>
            <a:off x="1058866" y="4022725"/>
            <a:ext cx="266700" cy="141128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7" name="正方形/長方形 6"/>
          <p:cNvSpPr/>
          <p:nvPr/>
        </p:nvSpPr>
        <p:spPr>
          <a:xfrm>
            <a:off x="1069978" y="5565775"/>
            <a:ext cx="266700" cy="75565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8" name="タイトル 7"/>
          <p:cNvSpPr>
            <a:spLocks noGrp="1"/>
          </p:cNvSpPr>
          <p:nvPr>
            <p:ph type="ctrTitle"/>
          </p:nvPr>
        </p:nvSpPr>
        <p:spPr>
          <a:xfrm>
            <a:off x="1425787" y="4284716"/>
            <a:ext cx="8020050" cy="1092182"/>
          </a:xfrm>
        </p:spPr>
        <p:txBody>
          <a:bodyPr anchor="t"/>
          <a:lstStyle>
            <a:lvl1pPr algn="r">
              <a:defRPr sz="3700">
                <a:solidFill>
                  <a:schemeClr val="tx1"/>
                </a:solidFill>
              </a:defRPr>
            </a:lvl1pPr>
          </a:lstStyle>
          <a:p>
            <a:r>
              <a:rPr lang="ja-JP" altLang="en-US" dirty="0" smtClean="0"/>
              <a:t>マスタ タイトルの書式設定</a:t>
            </a:r>
            <a:endParaRPr lang="en-US" dirty="0"/>
          </a:p>
        </p:txBody>
      </p:sp>
      <p:sp>
        <p:nvSpPr>
          <p:cNvPr id="9" name="サブタイトル 8"/>
          <p:cNvSpPr>
            <a:spLocks noGrp="1"/>
          </p:cNvSpPr>
          <p:nvPr>
            <p:ph type="subTitle" idx="1"/>
          </p:nvPr>
        </p:nvSpPr>
        <p:spPr>
          <a:xfrm>
            <a:off x="1425787" y="5649944"/>
            <a:ext cx="8020050" cy="588098"/>
          </a:xfrm>
        </p:spPr>
        <p:txBody>
          <a:bodyPr/>
          <a:lstStyle>
            <a:lvl1pPr marL="0" indent="0" algn="r">
              <a:buNone/>
              <a:defRPr sz="2300">
                <a:solidFill>
                  <a:schemeClr val="tx2"/>
                </a:solidFill>
                <a:latin typeface="+mj-lt"/>
                <a:ea typeface="+mj-ea"/>
                <a:cs typeface="+mj-cs"/>
              </a:defRPr>
            </a:lvl1pPr>
            <a:lvl2pPr marL="521252" indent="0" algn="ctr">
              <a:buNone/>
            </a:lvl2pPr>
            <a:lvl3pPr marL="1042504" indent="0" algn="ctr">
              <a:buNone/>
            </a:lvl3pPr>
            <a:lvl4pPr marL="1563756" indent="0" algn="ctr">
              <a:buNone/>
            </a:lvl4pPr>
            <a:lvl5pPr marL="2085008" indent="0" algn="ctr">
              <a:buNone/>
            </a:lvl5pPr>
            <a:lvl6pPr marL="2606259" indent="0" algn="ctr">
              <a:buNone/>
            </a:lvl6pPr>
            <a:lvl7pPr marL="3127512" indent="0" algn="ctr">
              <a:buNone/>
            </a:lvl7pPr>
            <a:lvl8pPr marL="3648764" indent="0" algn="ctr">
              <a:buNone/>
            </a:lvl8pPr>
            <a:lvl9pPr marL="4170015" indent="0" algn="ctr">
              <a:buNone/>
            </a:lvl9pPr>
          </a:lstStyle>
          <a:p>
            <a:r>
              <a:rPr lang="ja-JP" altLang="en-US" dirty="0" smtClean="0"/>
              <a:t>マスタ サブタイトルの書式設定</a:t>
            </a:r>
            <a:endParaRPr lang="en-US" dirty="0"/>
          </a:p>
        </p:txBody>
      </p:sp>
      <p:sp>
        <p:nvSpPr>
          <p:cNvPr id="10" name="日付プレースホルダ 27"/>
          <p:cNvSpPr>
            <a:spLocks noGrp="1"/>
          </p:cNvSpPr>
          <p:nvPr>
            <p:ph type="dt" sz="half" idx="10"/>
          </p:nvPr>
        </p:nvSpPr>
        <p:spPr>
          <a:xfrm>
            <a:off x="7485063" y="7007226"/>
            <a:ext cx="2673350" cy="403225"/>
          </a:xfrm>
        </p:spPr>
        <p:txBody>
          <a:bodyPr/>
          <a:lstStyle>
            <a:lvl1pPr algn="l">
              <a:defRPr sz="1600" smtClean="0"/>
            </a:lvl1pPr>
          </a:lstStyle>
          <a:p>
            <a:pPr>
              <a:defRPr/>
            </a:pPr>
            <a:fld id="{9D4F3489-3929-4199-941D-3D16C6542B60}" type="datetime1">
              <a:rPr lang="en-US" altLang="ja-JP" smtClean="0"/>
              <a:t>1/8/2014</a:t>
            </a:fld>
            <a:endParaRPr lang="en-US"/>
          </a:p>
        </p:txBody>
      </p:sp>
      <p:sp>
        <p:nvSpPr>
          <p:cNvPr id="11" name="フッター プレースホルダ 16"/>
          <p:cNvSpPr>
            <a:spLocks noGrp="1"/>
          </p:cNvSpPr>
          <p:nvPr>
            <p:ph type="ftr" sz="quarter" idx="11"/>
          </p:nvPr>
        </p:nvSpPr>
        <p:spPr>
          <a:xfrm>
            <a:off x="3389313" y="7007226"/>
            <a:ext cx="4064000" cy="403225"/>
          </a:xfrm>
        </p:spPr>
        <p:txBody>
          <a:bodyPr/>
          <a:lstStyle>
            <a:lvl1pPr>
              <a:defRPr/>
            </a:lvl1pPr>
          </a:lstStyle>
          <a:p>
            <a:pPr>
              <a:defRPr/>
            </a:pPr>
            <a:endParaRPr lang="en-US"/>
          </a:p>
        </p:txBody>
      </p:sp>
      <p:sp>
        <p:nvSpPr>
          <p:cNvPr id="12" name="スライド番号プレースホルダ 28"/>
          <p:cNvSpPr>
            <a:spLocks noGrp="1"/>
          </p:cNvSpPr>
          <p:nvPr>
            <p:ph type="sldNum" sz="quarter" idx="12"/>
          </p:nvPr>
        </p:nvSpPr>
        <p:spPr>
          <a:xfrm>
            <a:off x="1422403" y="7007226"/>
            <a:ext cx="1425575" cy="403225"/>
          </a:xfrm>
        </p:spPr>
        <p:txBody>
          <a:bodyPr/>
          <a:lstStyle>
            <a:lvl1pPr algn="l">
              <a:defRPr/>
            </a:lvl1pPr>
          </a:lstStyle>
          <a:p>
            <a:pPr>
              <a:defRPr/>
            </a:pPr>
            <a:fld id="{6DAEC2BA-4ABA-4B06-87FE-20DA4D220CB4}" type="slidenum">
              <a:rPr lang="en-US"/>
              <a:pPr>
                <a:defRPr/>
              </a:pPr>
              <a:t>‹#›</a:t>
            </a:fld>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 3"/>
          <p:cNvSpPr>
            <a:spLocks noGrp="1"/>
          </p:cNvSpPr>
          <p:nvPr>
            <p:ph type="dt" sz="half" idx="10"/>
          </p:nvPr>
        </p:nvSpPr>
        <p:spPr/>
        <p:txBody>
          <a:bodyPr/>
          <a:lstStyle>
            <a:lvl1pPr algn="l">
              <a:defRPr/>
            </a:lvl1pPr>
          </a:lstStyle>
          <a:p>
            <a:pPr>
              <a:defRPr/>
            </a:pPr>
            <a:fld id="{A409BF1A-6B67-484C-98D8-25893445034A}" type="datetime1">
              <a:rPr lang="en-US" altLang="ja-JP" smtClean="0"/>
              <a:t>1/8/2014</a:t>
            </a:fld>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lgn="l">
              <a:defRPr/>
            </a:lvl1pPr>
          </a:lstStyle>
          <a:p>
            <a:pPr>
              <a:defRPr/>
            </a:pPr>
            <a:fld id="{A310F576-B110-4DF0-913B-CFD388981C9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4" name="直線コネクタ 3"/>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5" name="二等辺三角形 4"/>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6" name="直線コネクタ 5"/>
          <p:cNvSpPr>
            <a:spLocks noChangeShapeType="1"/>
          </p:cNvSpPr>
          <p:nvPr/>
        </p:nvSpPr>
        <p:spPr bwMode="auto">
          <a:xfrm rot="5400000">
            <a:off x="4440238" y="3530600"/>
            <a:ext cx="6451600"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2" name="縦書きタイトル 1"/>
          <p:cNvSpPr>
            <a:spLocks noGrp="1"/>
          </p:cNvSpPr>
          <p:nvPr>
            <p:ph type="title" orient="vert"/>
          </p:nvPr>
        </p:nvSpPr>
        <p:spPr>
          <a:xfrm>
            <a:off x="7752715" y="302805"/>
            <a:ext cx="2406015" cy="6451578"/>
          </a:xfrm>
        </p:spPr>
        <p:txBody>
          <a:bodyPr vert="eaVert"/>
          <a:lstStyle/>
          <a:p>
            <a:r>
              <a:rPr lang="ja-JP" altLang="en-US" smtClean="0"/>
              <a:t>マスタ タイトルの書式設定</a:t>
            </a:r>
            <a:endParaRPr lang="en-US"/>
          </a:p>
        </p:txBody>
      </p:sp>
      <p:sp>
        <p:nvSpPr>
          <p:cNvPr id="3" name="縦書きテキスト プレースホルダ 2"/>
          <p:cNvSpPr>
            <a:spLocks noGrp="1"/>
          </p:cNvSpPr>
          <p:nvPr>
            <p:ph type="body" orient="vert" idx="1"/>
          </p:nvPr>
        </p:nvSpPr>
        <p:spPr>
          <a:xfrm>
            <a:off x="534670" y="302805"/>
            <a:ext cx="7039822" cy="645157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3"/>
          <p:cNvSpPr>
            <a:spLocks noGrp="1"/>
          </p:cNvSpPr>
          <p:nvPr>
            <p:ph type="dt" sz="half" idx="10"/>
          </p:nvPr>
        </p:nvSpPr>
        <p:spPr/>
        <p:txBody>
          <a:bodyPr/>
          <a:lstStyle>
            <a:lvl1pPr algn="l">
              <a:defRPr/>
            </a:lvl1pPr>
          </a:lstStyle>
          <a:p>
            <a:pPr>
              <a:defRPr/>
            </a:pPr>
            <a:fld id="{85329C51-B969-44D5-BE7A-193C28E4F1D2}" type="datetime1">
              <a:rPr lang="en-US" altLang="ja-JP" smtClean="0"/>
              <a:t>1/8/2014</a:t>
            </a:fld>
            <a:endParaRPr lang="en-US"/>
          </a:p>
        </p:txBody>
      </p:sp>
      <p:sp>
        <p:nvSpPr>
          <p:cNvPr id="8" name="フッター プレースホルダ 4"/>
          <p:cNvSpPr>
            <a:spLocks noGrp="1"/>
          </p:cNvSpPr>
          <p:nvPr>
            <p:ph type="ftr" sz="quarter" idx="11"/>
          </p:nvPr>
        </p:nvSpPr>
        <p:spPr/>
        <p:txBody>
          <a:bodyPr/>
          <a:lstStyle>
            <a:lvl1pPr>
              <a:defRPr/>
            </a:lvl1pPr>
          </a:lstStyle>
          <a:p>
            <a:pPr>
              <a:defRPr/>
            </a:pPr>
            <a:endParaRPr lang="en-US"/>
          </a:p>
        </p:txBody>
      </p:sp>
      <p:sp>
        <p:nvSpPr>
          <p:cNvPr id="9" name="スライド番号プレースホルダ 5"/>
          <p:cNvSpPr>
            <a:spLocks noGrp="1"/>
          </p:cNvSpPr>
          <p:nvPr>
            <p:ph type="sldNum" sz="quarter" idx="12"/>
          </p:nvPr>
        </p:nvSpPr>
        <p:spPr/>
        <p:txBody>
          <a:bodyPr/>
          <a:lstStyle>
            <a:lvl1pPr algn="l">
              <a:defRPr/>
            </a:lvl1pPr>
          </a:lstStyle>
          <a:p>
            <a:pPr>
              <a:defRPr/>
            </a:pPr>
            <a:fld id="{203C3973-F55F-4F13-803E-EE3BEE468B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smtClean="0"/>
              <a:t>マスタ タイトルの書式設定</a:t>
            </a:r>
            <a:endParaRPr lang="en-US" dirty="0"/>
          </a:p>
        </p:txBody>
      </p:sp>
      <p:sp>
        <p:nvSpPr>
          <p:cNvPr id="8" name="コンテンツ プレースホルダ 7"/>
          <p:cNvSpPr>
            <a:spLocks noGrp="1"/>
          </p:cNvSpPr>
          <p:nvPr>
            <p:ph sz="quarter" idx="1"/>
          </p:nvPr>
        </p:nvSpPr>
        <p:spPr>
          <a:xfrm>
            <a:off x="534670" y="1344228"/>
            <a:ext cx="9624060" cy="5444109"/>
          </a:xfrm>
        </p:spPr>
        <p:txBody>
          <a:bodyPr/>
          <a:lstStyle>
            <a:lvl1pPr>
              <a:defRPr>
                <a:solidFill>
                  <a:schemeClr val="tx1"/>
                </a:solidFill>
              </a:defRPr>
            </a:lvl1pPr>
            <a:lvl2pPr>
              <a:defRPr>
                <a:solidFill>
                  <a:schemeClr val="tx1"/>
                </a:solidFill>
              </a:defRPr>
            </a:lvl2pPr>
            <a:lvl3pPr>
              <a:defRPr sz="2600">
                <a:solidFill>
                  <a:schemeClr val="tx1"/>
                </a:solidFill>
              </a:defRPr>
            </a:lvl3pPr>
            <a:lvl4pPr>
              <a:defRPr sz="2400">
                <a:solidFill>
                  <a:schemeClr val="tx1"/>
                </a:solidFill>
              </a:defRPr>
            </a:lvl4pPr>
            <a:lvl5pPr>
              <a:defRPr sz="2400">
                <a:solidFill>
                  <a:schemeClr val="tx1"/>
                </a:solidFill>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日付プレースホルダ 3"/>
          <p:cNvSpPr>
            <a:spLocks noGrp="1"/>
          </p:cNvSpPr>
          <p:nvPr>
            <p:ph type="dt" sz="half" idx="10"/>
          </p:nvPr>
        </p:nvSpPr>
        <p:spPr/>
        <p:txBody>
          <a:bodyPr/>
          <a:lstStyle>
            <a:lvl1pPr algn="l">
              <a:defRPr/>
            </a:lvl1pPr>
          </a:lstStyle>
          <a:p>
            <a:pPr>
              <a:defRPr/>
            </a:pPr>
            <a:fld id="{17942128-E90F-4ACE-843C-DF6E81A3D05B}" type="datetime1">
              <a:rPr lang="en-US" altLang="ja-JP" smtClean="0"/>
              <a:t>1/8/2014</a:t>
            </a:fld>
            <a:endParaRPr lang="en-US"/>
          </a:p>
        </p:txBody>
      </p:sp>
      <p:sp>
        <p:nvSpPr>
          <p:cNvPr id="5" name="フッター プレースホルダ 4"/>
          <p:cNvSpPr>
            <a:spLocks noGrp="1"/>
          </p:cNvSpPr>
          <p:nvPr>
            <p:ph type="ftr" sz="quarter" idx="11"/>
          </p:nvPr>
        </p:nvSpPr>
        <p:spPr/>
        <p:txBody>
          <a:bodyPr/>
          <a:lstStyle>
            <a:lvl1pPr>
              <a:defRPr/>
            </a:lvl1pPr>
          </a:lstStyle>
          <a:p>
            <a:pPr>
              <a:defRPr/>
            </a:pPr>
            <a:endParaRPr lang="en-US"/>
          </a:p>
        </p:txBody>
      </p:sp>
      <p:sp>
        <p:nvSpPr>
          <p:cNvPr id="6" name="スライド番号プレースホルダ 5"/>
          <p:cNvSpPr>
            <a:spLocks noGrp="1"/>
          </p:cNvSpPr>
          <p:nvPr>
            <p:ph type="sldNum" sz="quarter" idx="12"/>
          </p:nvPr>
        </p:nvSpPr>
        <p:spPr/>
        <p:txBody>
          <a:bodyPr/>
          <a:lstStyle>
            <a:lvl1pPr algn="l">
              <a:defRPr/>
            </a:lvl1pPr>
          </a:lstStyle>
          <a:p>
            <a:pPr>
              <a:defRPr/>
            </a:pPr>
            <a:fld id="{F2894DB3-5C05-4EB1-A0B3-6C294000FE5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3"/>
          <p:cNvSpPr/>
          <p:nvPr/>
        </p:nvSpPr>
        <p:spPr>
          <a:xfrm>
            <a:off x="1069975" y="3108325"/>
            <a:ext cx="8553450" cy="141128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5" name="正方形/長方形 4"/>
          <p:cNvSpPr/>
          <p:nvPr/>
        </p:nvSpPr>
        <p:spPr>
          <a:xfrm>
            <a:off x="1069978" y="3108325"/>
            <a:ext cx="266700" cy="141128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1425787" y="3276548"/>
            <a:ext cx="8020050" cy="1176196"/>
          </a:xfrm>
        </p:spPr>
        <p:txBody>
          <a:bodyPr anchor="t"/>
          <a:lstStyle>
            <a:lvl1pPr algn="r">
              <a:buNone/>
              <a:defRPr sz="3700" b="0" cap="none" baseline="0"/>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1514898" y="4704789"/>
            <a:ext cx="7930938" cy="1260211"/>
          </a:xfrm>
        </p:spPr>
        <p:txBody>
          <a:bodyPr/>
          <a:lstStyle>
            <a:lvl1pPr marL="0" indent="0" algn="r">
              <a:buNone/>
              <a:defRPr sz="2300">
                <a:solidFill>
                  <a:schemeClr val="tx1">
                    <a:tint val="75000"/>
                  </a:schemeClr>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a:r>
              <a:rPr lang="ja-JP" altLang="en-US" smtClean="0"/>
              <a:t>マスタ テキストの書式設定</a:t>
            </a:r>
          </a:p>
        </p:txBody>
      </p:sp>
      <p:sp>
        <p:nvSpPr>
          <p:cNvPr id="6" name="日付プレースホルダ 3"/>
          <p:cNvSpPr>
            <a:spLocks noGrp="1"/>
          </p:cNvSpPr>
          <p:nvPr>
            <p:ph type="dt" sz="half" idx="10"/>
          </p:nvPr>
        </p:nvSpPr>
        <p:spPr>
          <a:xfrm>
            <a:off x="7485063" y="7007226"/>
            <a:ext cx="2673350" cy="403225"/>
          </a:xfrm>
        </p:spPr>
        <p:txBody>
          <a:bodyPr/>
          <a:lstStyle>
            <a:lvl1pPr algn="l">
              <a:defRPr/>
            </a:lvl1pPr>
          </a:lstStyle>
          <a:p>
            <a:pPr>
              <a:defRPr/>
            </a:pPr>
            <a:fld id="{DDD02FE6-602F-420B-ADE0-B8587B96F1ED}" type="datetime1">
              <a:rPr lang="en-US" altLang="ja-JP" smtClean="0"/>
              <a:t>1/8/2014</a:t>
            </a:fld>
            <a:endParaRPr lang="en-US"/>
          </a:p>
        </p:txBody>
      </p:sp>
      <p:sp>
        <p:nvSpPr>
          <p:cNvPr id="7" name="フッター プレースホルダ 4"/>
          <p:cNvSpPr>
            <a:spLocks noGrp="1"/>
          </p:cNvSpPr>
          <p:nvPr>
            <p:ph type="ftr" sz="quarter" idx="11"/>
          </p:nvPr>
        </p:nvSpPr>
        <p:spPr>
          <a:xfrm>
            <a:off x="3389313" y="7007226"/>
            <a:ext cx="4064000" cy="403225"/>
          </a:xfrm>
        </p:spPr>
        <p:txBody>
          <a:bodyPr/>
          <a:lstStyle>
            <a:lvl1pPr>
              <a:defRPr/>
            </a:lvl1pPr>
          </a:lstStyle>
          <a:p>
            <a:pPr>
              <a:defRPr/>
            </a:pPr>
            <a:endParaRPr lang="en-US"/>
          </a:p>
        </p:txBody>
      </p:sp>
      <p:sp>
        <p:nvSpPr>
          <p:cNvPr id="8" name="スライド番号プレースホルダ 5"/>
          <p:cNvSpPr>
            <a:spLocks noGrp="1"/>
          </p:cNvSpPr>
          <p:nvPr>
            <p:ph type="sldNum" sz="quarter" idx="12"/>
          </p:nvPr>
        </p:nvSpPr>
        <p:spPr>
          <a:xfrm>
            <a:off x="1250950" y="7007226"/>
            <a:ext cx="1779588" cy="403225"/>
          </a:xfrm>
        </p:spPr>
        <p:txBody>
          <a:bodyPr/>
          <a:lstStyle>
            <a:lvl1pPr algn="l">
              <a:defRPr/>
            </a:lvl1pPr>
          </a:lstStyle>
          <a:p>
            <a:pPr>
              <a:defRPr/>
            </a:pPr>
            <a:fld id="{F65D1795-BB81-4110-96B4-41B787FA81D8}"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252042"/>
            <a:ext cx="9624060" cy="1008168"/>
          </a:xfrm>
        </p:spPr>
        <p:txBody>
          <a:bodyPr/>
          <a:lstStyle/>
          <a:p>
            <a:r>
              <a:rPr lang="ja-JP" altLang="en-US" smtClean="0"/>
              <a:t>マスタ タイトルの書式設定</a:t>
            </a:r>
            <a:endParaRPr lang="en-US"/>
          </a:p>
        </p:txBody>
      </p:sp>
      <p:sp>
        <p:nvSpPr>
          <p:cNvPr id="9" name="コンテンツ プレースホルダ 8"/>
          <p:cNvSpPr>
            <a:spLocks noGrp="1"/>
          </p:cNvSpPr>
          <p:nvPr>
            <p:ph sz="quarter" idx="1"/>
          </p:nvPr>
        </p:nvSpPr>
        <p:spPr>
          <a:xfrm>
            <a:off x="534671" y="1344228"/>
            <a:ext cx="4726483" cy="5444109"/>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 10"/>
          <p:cNvSpPr>
            <a:spLocks noGrp="1"/>
          </p:cNvSpPr>
          <p:nvPr>
            <p:ph sz="quarter" idx="2"/>
          </p:nvPr>
        </p:nvSpPr>
        <p:spPr>
          <a:xfrm>
            <a:off x="5417098" y="1340864"/>
            <a:ext cx="4726483" cy="5444109"/>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 4"/>
          <p:cNvSpPr>
            <a:spLocks noGrp="1"/>
          </p:cNvSpPr>
          <p:nvPr>
            <p:ph type="dt" sz="half" idx="10"/>
          </p:nvPr>
        </p:nvSpPr>
        <p:spPr/>
        <p:txBody>
          <a:bodyPr/>
          <a:lstStyle>
            <a:lvl1pPr algn="l">
              <a:defRPr/>
            </a:lvl1pPr>
          </a:lstStyle>
          <a:p>
            <a:pPr>
              <a:defRPr/>
            </a:pPr>
            <a:fld id="{9FAA9D39-A2F4-46B2-AE9F-D74E1C70C850}" type="datetime1">
              <a:rPr lang="en-US" altLang="ja-JP" smtClean="0"/>
              <a:t>1/8/2014</a:t>
            </a:fld>
            <a:endParaRPr lang="en-US"/>
          </a:p>
        </p:txBody>
      </p:sp>
      <p:sp>
        <p:nvSpPr>
          <p:cNvPr id="6" name="フッター プレースホルダ 5"/>
          <p:cNvSpPr>
            <a:spLocks noGrp="1"/>
          </p:cNvSpPr>
          <p:nvPr>
            <p:ph type="ftr" sz="quarter" idx="11"/>
          </p:nvPr>
        </p:nvSpPr>
        <p:spPr/>
        <p:txBody>
          <a:bodyPr/>
          <a:lstStyle>
            <a:lvl1pPr>
              <a:defRPr/>
            </a:lvl1pPr>
          </a:lstStyle>
          <a:p>
            <a:pPr>
              <a:defRPr/>
            </a:pPr>
            <a:endParaRPr lang="en-US"/>
          </a:p>
        </p:txBody>
      </p:sp>
      <p:sp>
        <p:nvSpPr>
          <p:cNvPr id="7" name="スライド番号プレースホルダ 6"/>
          <p:cNvSpPr>
            <a:spLocks noGrp="1"/>
          </p:cNvSpPr>
          <p:nvPr>
            <p:ph type="sldNum" sz="quarter" idx="12"/>
          </p:nvPr>
        </p:nvSpPr>
        <p:spPr/>
        <p:txBody>
          <a:bodyPr/>
          <a:lstStyle>
            <a:lvl1pPr algn="l">
              <a:defRPr/>
            </a:lvl1pPr>
          </a:lstStyle>
          <a:p>
            <a:pPr>
              <a:defRPr/>
            </a:pPr>
            <a:fld id="{D310C23C-2C73-453E-97FC-7AE15E91A62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252042"/>
            <a:ext cx="9624060" cy="1008168"/>
          </a:xfrm>
        </p:spPr>
        <p:txBody>
          <a:bodyPr anchor="ctr"/>
          <a:lstStyle>
            <a:lvl1pPr>
              <a:defRPr/>
            </a:lvl1pPr>
          </a:lstStyle>
          <a:p>
            <a:r>
              <a:rPr lang="ja-JP" altLang="en-US" smtClean="0"/>
              <a:t>マスタ タイトルの書式設定</a:t>
            </a:r>
            <a:endParaRPr lang="en-US"/>
          </a:p>
        </p:txBody>
      </p:sp>
      <p:sp>
        <p:nvSpPr>
          <p:cNvPr id="3" name="テキスト プレースホルダ 2"/>
          <p:cNvSpPr>
            <a:spLocks noGrp="1"/>
          </p:cNvSpPr>
          <p:nvPr>
            <p:ph type="body" idx="1"/>
          </p:nvPr>
        </p:nvSpPr>
        <p:spPr>
          <a:xfrm>
            <a:off x="534670" y="1417737"/>
            <a:ext cx="4724775" cy="756126"/>
          </a:xfrm>
          <a:noFill/>
          <a:ln>
            <a:noFill/>
          </a:ln>
        </p:spPr>
        <p:txBody>
          <a:bodyPr anchor="b">
            <a:noAutofit/>
          </a:bodyPr>
          <a:lstStyle>
            <a:lvl1pPr marL="0" indent="0">
              <a:buNone/>
              <a:defRPr sz="2700" b="1">
                <a:solidFill>
                  <a:schemeClr val="accent2"/>
                </a:solidFill>
              </a:defRPr>
            </a:lvl1pPr>
            <a:lvl2pPr>
              <a:buNone/>
              <a:defRPr sz="2300" b="1"/>
            </a:lvl2pPr>
            <a:lvl3pPr>
              <a:buNone/>
              <a:defRPr sz="2100" b="1"/>
            </a:lvl3pPr>
            <a:lvl4pPr>
              <a:buNone/>
              <a:defRPr sz="1800" b="1"/>
            </a:lvl4pPr>
            <a:lvl5pPr>
              <a:buNone/>
              <a:defRPr sz="1800" b="1"/>
            </a:lvl5pPr>
          </a:lstStyle>
          <a:p>
            <a:pPr lvl="0"/>
            <a:r>
              <a:rPr lang="ja-JP" altLang="en-US" smtClean="0"/>
              <a:t>マスタ テキストの書式設定</a:t>
            </a:r>
          </a:p>
        </p:txBody>
      </p:sp>
      <p:sp>
        <p:nvSpPr>
          <p:cNvPr id="4" name="テキスト プレースホルダ 3"/>
          <p:cNvSpPr>
            <a:spLocks noGrp="1"/>
          </p:cNvSpPr>
          <p:nvPr>
            <p:ph type="body" sz="half" idx="3"/>
          </p:nvPr>
        </p:nvSpPr>
        <p:spPr>
          <a:xfrm>
            <a:off x="5435816" y="1428239"/>
            <a:ext cx="4726631" cy="756126"/>
          </a:xfrm>
          <a:noFill/>
          <a:ln>
            <a:noFill/>
          </a:ln>
        </p:spPr>
        <p:txBody>
          <a:bodyPr anchor="b"/>
          <a:lstStyle>
            <a:lvl1pPr marL="0" indent="0">
              <a:buNone/>
              <a:defRPr sz="2700" b="1">
                <a:solidFill>
                  <a:schemeClr val="accent2"/>
                </a:solidFill>
              </a:defRPr>
            </a:lvl1pPr>
            <a:lvl2pPr>
              <a:buNone/>
              <a:defRPr sz="2300" b="1"/>
            </a:lvl2pPr>
            <a:lvl3pPr>
              <a:buNone/>
              <a:defRPr sz="2100" b="1"/>
            </a:lvl3pPr>
            <a:lvl4pPr>
              <a:buNone/>
              <a:defRPr sz="1800" b="1"/>
            </a:lvl4pPr>
            <a:lvl5pPr>
              <a:buNone/>
              <a:defRPr sz="1800" b="1"/>
            </a:lvl5pPr>
          </a:lstStyle>
          <a:p>
            <a:pPr lvl="0"/>
            <a:r>
              <a:rPr lang="ja-JP" altLang="en-US" smtClean="0"/>
              <a:t>マスタ テキストの書式設定</a:t>
            </a:r>
          </a:p>
        </p:txBody>
      </p:sp>
      <p:sp>
        <p:nvSpPr>
          <p:cNvPr id="11" name="コンテンツ プレースホルダ 10"/>
          <p:cNvSpPr>
            <a:spLocks noGrp="1"/>
          </p:cNvSpPr>
          <p:nvPr>
            <p:ph sz="quarter" idx="2"/>
          </p:nvPr>
        </p:nvSpPr>
        <p:spPr>
          <a:xfrm>
            <a:off x="534670" y="2352393"/>
            <a:ext cx="4722918" cy="4452744"/>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 12"/>
          <p:cNvSpPr>
            <a:spLocks noGrp="1"/>
          </p:cNvSpPr>
          <p:nvPr>
            <p:ph sz="quarter" idx="4"/>
          </p:nvPr>
        </p:nvSpPr>
        <p:spPr>
          <a:xfrm>
            <a:off x="5435812" y="2352393"/>
            <a:ext cx="4722918" cy="4452744"/>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 6"/>
          <p:cNvSpPr>
            <a:spLocks noGrp="1"/>
          </p:cNvSpPr>
          <p:nvPr>
            <p:ph type="dt" sz="half" idx="10"/>
          </p:nvPr>
        </p:nvSpPr>
        <p:spPr/>
        <p:txBody>
          <a:bodyPr/>
          <a:lstStyle>
            <a:lvl1pPr algn="l">
              <a:defRPr/>
            </a:lvl1pPr>
          </a:lstStyle>
          <a:p>
            <a:pPr>
              <a:defRPr/>
            </a:pPr>
            <a:fld id="{45C04780-98D9-4DEF-B8F0-BC8F3631F9C2}" type="datetime1">
              <a:rPr lang="en-US" altLang="ja-JP" smtClean="0"/>
              <a:t>1/8/2014</a:t>
            </a:fld>
            <a:endParaRPr lang="en-US"/>
          </a:p>
        </p:txBody>
      </p:sp>
      <p:sp>
        <p:nvSpPr>
          <p:cNvPr id="8" name="フッター プレースホルダ 7"/>
          <p:cNvSpPr>
            <a:spLocks noGrp="1"/>
          </p:cNvSpPr>
          <p:nvPr>
            <p:ph type="ftr" sz="quarter" idx="11"/>
          </p:nvPr>
        </p:nvSpPr>
        <p:spPr/>
        <p:txBody>
          <a:bodyPr/>
          <a:lstStyle>
            <a:lvl1pPr>
              <a:defRPr/>
            </a:lvl1pPr>
          </a:lstStyle>
          <a:p>
            <a:pPr>
              <a:defRPr/>
            </a:pPr>
            <a:endParaRPr lang="en-US"/>
          </a:p>
        </p:txBody>
      </p:sp>
      <p:sp>
        <p:nvSpPr>
          <p:cNvPr id="9" name="スライド番号プレースホルダ 8"/>
          <p:cNvSpPr>
            <a:spLocks noGrp="1"/>
          </p:cNvSpPr>
          <p:nvPr>
            <p:ph type="sldNum" sz="quarter" idx="12"/>
          </p:nvPr>
        </p:nvSpPr>
        <p:spPr/>
        <p:txBody>
          <a:bodyPr/>
          <a:lstStyle>
            <a:lvl1pPr algn="l">
              <a:defRPr/>
            </a:lvl1pPr>
          </a:lstStyle>
          <a:p>
            <a:pPr>
              <a:defRPr/>
            </a:pPr>
            <a:fld id="{728B5C76-FA22-4784-A500-E15C2FA2A3D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二等辺三角形 2"/>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534670" y="252042"/>
            <a:ext cx="9624060" cy="1008168"/>
          </a:xfrm>
        </p:spPr>
        <p:txBody>
          <a:bodyPr/>
          <a:lstStyle/>
          <a:p>
            <a:r>
              <a:rPr lang="ja-JP" altLang="en-US" smtClean="0"/>
              <a:t>マスタ タイトルの書式設定</a:t>
            </a:r>
            <a:endParaRPr lang="en-US"/>
          </a:p>
        </p:txBody>
      </p:sp>
      <p:sp>
        <p:nvSpPr>
          <p:cNvPr id="4" name="日付プレースホルダ 2"/>
          <p:cNvSpPr>
            <a:spLocks noGrp="1"/>
          </p:cNvSpPr>
          <p:nvPr>
            <p:ph type="dt" sz="half" idx="10"/>
          </p:nvPr>
        </p:nvSpPr>
        <p:spPr/>
        <p:txBody>
          <a:bodyPr/>
          <a:lstStyle>
            <a:lvl1pPr algn="l">
              <a:defRPr/>
            </a:lvl1pPr>
          </a:lstStyle>
          <a:p>
            <a:pPr>
              <a:defRPr/>
            </a:pPr>
            <a:fld id="{33F56B1D-C9EE-4A79-9A09-2455C61D277E}" type="datetime1">
              <a:rPr lang="en-US" altLang="ja-JP" smtClean="0"/>
              <a:t>1/8/2014</a:t>
            </a:fld>
            <a:endParaRPr lang="en-US"/>
          </a:p>
        </p:txBody>
      </p:sp>
      <p:sp>
        <p:nvSpPr>
          <p:cNvPr id="5" name="フッター プレースホルダ 3"/>
          <p:cNvSpPr>
            <a:spLocks noGrp="1"/>
          </p:cNvSpPr>
          <p:nvPr>
            <p:ph type="ftr" sz="quarter" idx="11"/>
          </p:nvPr>
        </p:nvSpPr>
        <p:spPr/>
        <p:txBody>
          <a:bodyPr/>
          <a:lstStyle>
            <a:lvl1pPr>
              <a:defRPr/>
            </a:lvl1pPr>
          </a:lstStyle>
          <a:p>
            <a:pPr>
              <a:defRPr/>
            </a:pPr>
            <a:endParaRPr lang="en-US"/>
          </a:p>
        </p:txBody>
      </p:sp>
      <p:sp>
        <p:nvSpPr>
          <p:cNvPr id="6" name="スライド番号プレースホルダ 4"/>
          <p:cNvSpPr>
            <a:spLocks noGrp="1"/>
          </p:cNvSpPr>
          <p:nvPr>
            <p:ph type="sldNum" sz="quarter" idx="12"/>
          </p:nvPr>
        </p:nvSpPr>
        <p:spPr/>
        <p:txBody>
          <a:bodyPr/>
          <a:lstStyle>
            <a:lvl1pPr algn="l">
              <a:defRPr/>
            </a:lvl1pPr>
          </a:lstStyle>
          <a:p>
            <a:pPr>
              <a:defRPr/>
            </a:pPr>
            <a:fld id="{9B085426-23C0-4E98-9BAE-F970001B034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1"/>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3" name="二等辺三角形 2"/>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4" name="日付プレースホルダ 1"/>
          <p:cNvSpPr>
            <a:spLocks noGrp="1"/>
          </p:cNvSpPr>
          <p:nvPr>
            <p:ph type="dt" sz="half" idx="10"/>
          </p:nvPr>
        </p:nvSpPr>
        <p:spPr/>
        <p:txBody>
          <a:bodyPr/>
          <a:lstStyle>
            <a:lvl1pPr algn="l">
              <a:defRPr/>
            </a:lvl1pPr>
          </a:lstStyle>
          <a:p>
            <a:pPr>
              <a:defRPr/>
            </a:pPr>
            <a:fld id="{FDB20754-16EE-43EB-8424-EFCBEE662D6F}" type="datetime1">
              <a:rPr lang="en-US" altLang="ja-JP" smtClean="0"/>
              <a:t>1/8/2014</a:t>
            </a:fld>
            <a:endParaRPr lang="en-US"/>
          </a:p>
        </p:txBody>
      </p:sp>
      <p:sp>
        <p:nvSpPr>
          <p:cNvPr id="5" name="フッター プレースホルダ 2"/>
          <p:cNvSpPr>
            <a:spLocks noGrp="1"/>
          </p:cNvSpPr>
          <p:nvPr>
            <p:ph type="ftr" sz="quarter" idx="11"/>
          </p:nvPr>
        </p:nvSpPr>
        <p:spPr/>
        <p:txBody>
          <a:bodyPr/>
          <a:lstStyle>
            <a:lvl1pPr>
              <a:defRPr/>
            </a:lvl1pPr>
          </a:lstStyle>
          <a:p>
            <a:pPr>
              <a:defRPr/>
            </a:pPr>
            <a:endParaRPr lang="en-US"/>
          </a:p>
        </p:txBody>
      </p:sp>
      <p:sp>
        <p:nvSpPr>
          <p:cNvPr id="6" name="スライド番号プレースホルダ 3"/>
          <p:cNvSpPr>
            <a:spLocks noGrp="1"/>
          </p:cNvSpPr>
          <p:nvPr>
            <p:ph type="sldNum" sz="quarter" idx="12"/>
          </p:nvPr>
        </p:nvSpPr>
        <p:spPr/>
        <p:txBody>
          <a:bodyPr/>
          <a:lstStyle>
            <a:lvl1pPr algn="l">
              <a:defRPr/>
            </a:lvl1pPr>
          </a:lstStyle>
          <a:p>
            <a:pPr>
              <a:defRPr/>
            </a:pPr>
            <a:fld id="{194551C6-23A7-41E4-8134-79785849EF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5" name="直線コネクタ 4"/>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6" name="直線コネクタ 5"/>
          <p:cNvSpPr>
            <a:spLocks noChangeShapeType="1"/>
          </p:cNvSpPr>
          <p:nvPr/>
        </p:nvSpPr>
        <p:spPr bwMode="auto">
          <a:xfrm rot="5400000">
            <a:off x="3898107" y="3664744"/>
            <a:ext cx="6653212"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dirty="0"/>
          </a:p>
        </p:txBody>
      </p:sp>
      <p:sp>
        <p:nvSpPr>
          <p:cNvPr id="7" name="二等辺三角形 6"/>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7396268" y="336056"/>
            <a:ext cx="2940685" cy="924154"/>
          </a:xfrm>
        </p:spPr>
        <p:txBody>
          <a:bodyPr>
            <a:noAutofit/>
          </a:bodyPr>
          <a:lstStyle>
            <a:lvl1pPr algn="l">
              <a:buNone/>
              <a:defRPr sz="2300" b="1">
                <a:solidFill>
                  <a:schemeClr val="tx2"/>
                </a:solidFill>
                <a:latin typeface="+mn-lt"/>
                <a:ea typeface="+mn-ea"/>
                <a:cs typeface="+mn-cs"/>
              </a:defRPr>
            </a:lvl1pPr>
          </a:lstStyle>
          <a:p>
            <a:r>
              <a:rPr lang="ja-JP" altLang="en-US" smtClean="0"/>
              <a:t>マスタ タイトルの書式設定</a:t>
            </a:r>
            <a:endParaRPr lang="en-US"/>
          </a:p>
        </p:txBody>
      </p:sp>
      <p:sp>
        <p:nvSpPr>
          <p:cNvPr id="3" name="テキスト プレースホルダ 2"/>
          <p:cNvSpPr>
            <a:spLocks noGrp="1"/>
          </p:cNvSpPr>
          <p:nvPr>
            <p:ph type="body" idx="2"/>
          </p:nvPr>
        </p:nvSpPr>
        <p:spPr>
          <a:xfrm>
            <a:off x="7396268" y="1344228"/>
            <a:ext cx="2940685" cy="5340143"/>
          </a:xfrm>
        </p:spPr>
        <p:txBody>
          <a:bodyPr/>
          <a:lstStyle>
            <a:lvl1pPr marL="0" indent="0">
              <a:lnSpc>
                <a:spcPts val="2510"/>
              </a:lnSpc>
              <a:spcAft>
                <a:spcPts val="1141"/>
              </a:spcAft>
              <a:buNone/>
              <a:defRPr sz="1800">
                <a:solidFill>
                  <a:schemeClr val="tx2"/>
                </a:solidFill>
              </a:defRPr>
            </a:lvl1pPr>
            <a:lvl2pPr>
              <a:buNone/>
              <a:defRPr sz="1400"/>
            </a:lvl2pPr>
            <a:lvl3pPr>
              <a:buNone/>
              <a:defRPr sz="1100"/>
            </a:lvl3pPr>
            <a:lvl4pPr>
              <a:buNone/>
              <a:defRPr sz="1000"/>
            </a:lvl4pPr>
            <a:lvl5pPr>
              <a:buNone/>
              <a:defRPr sz="1000"/>
            </a:lvl5pPr>
          </a:lstStyle>
          <a:p>
            <a:pPr lvl="0"/>
            <a:r>
              <a:rPr lang="ja-JP" altLang="en-US" smtClean="0"/>
              <a:t>マスタ テキストの書式設定</a:t>
            </a:r>
          </a:p>
        </p:txBody>
      </p:sp>
      <p:sp>
        <p:nvSpPr>
          <p:cNvPr id="12" name="コンテンツ プレースホルダ 11"/>
          <p:cNvSpPr>
            <a:spLocks noGrp="1"/>
          </p:cNvSpPr>
          <p:nvPr>
            <p:ph sz="quarter" idx="1"/>
          </p:nvPr>
        </p:nvSpPr>
        <p:spPr>
          <a:xfrm>
            <a:off x="356449" y="336057"/>
            <a:ext cx="6683375" cy="630105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 4"/>
          <p:cNvSpPr>
            <a:spLocks noGrp="1"/>
          </p:cNvSpPr>
          <p:nvPr>
            <p:ph type="dt" sz="half" idx="10"/>
          </p:nvPr>
        </p:nvSpPr>
        <p:spPr/>
        <p:txBody>
          <a:bodyPr/>
          <a:lstStyle>
            <a:lvl1pPr algn="l">
              <a:defRPr/>
            </a:lvl1pPr>
          </a:lstStyle>
          <a:p>
            <a:pPr>
              <a:defRPr/>
            </a:pPr>
            <a:fld id="{F961BD6B-C877-4A33-AC0D-1A95236BB2B4}" type="datetime1">
              <a:rPr lang="en-US" altLang="ja-JP" smtClean="0"/>
              <a:t>1/8/2014</a:t>
            </a:fld>
            <a:endParaRPr lang="en-US"/>
          </a:p>
        </p:txBody>
      </p:sp>
      <p:sp>
        <p:nvSpPr>
          <p:cNvPr id="9" name="フッター プレースホルダ 5"/>
          <p:cNvSpPr>
            <a:spLocks noGrp="1"/>
          </p:cNvSpPr>
          <p:nvPr>
            <p:ph type="ftr" sz="quarter" idx="11"/>
          </p:nvPr>
        </p:nvSpPr>
        <p:spPr/>
        <p:txBody>
          <a:bodyPr/>
          <a:lstStyle>
            <a:lvl1pPr>
              <a:defRPr/>
            </a:lvl1pPr>
          </a:lstStyle>
          <a:p>
            <a:pPr>
              <a:defRPr/>
            </a:pPr>
            <a:endParaRPr lang="en-US"/>
          </a:p>
        </p:txBody>
      </p:sp>
      <p:sp>
        <p:nvSpPr>
          <p:cNvPr id="10" name="スライド番号プレースホルダ 6"/>
          <p:cNvSpPr>
            <a:spLocks noGrp="1"/>
          </p:cNvSpPr>
          <p:nvPr>
            <p:ph type="sldNum" sz="quarter" idx="12"/>
          </p:nvPr>
        </p:nvSpPr>
        <p:spPr/>
        <p:txBody>
          <a:bodyPr/>
          <a:lstStyle>
            <a:lvl1pPr algn="l">
              <a:defRPr/>
            </a:lvl1pPr>
          </a:lstStyle>
          <a:p>
            <a:pPr>
              <a:defRPr/>
            </a:pPr>
            <a:fld id="{D30047F8-3B9F-4448-83F4-F46C0FA566C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4"/>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6" name="二等辺三角形 5"/>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7" name="正方形/長方形 6"/>
          <p:cNvSpPr/>
          <p:nvPr/>
        </p:nvSpPr>
        <p:spPr>
          <a:xfrm>
            <a:off x="534988" y="552450"/>
            <a:ext cx="214312" cy="75565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2" name="タイトル 1"/>
          <p:cNvSpPr>
            <a:spLocks noGrp="1"/>
          </p:cNvSpPr>
          <p:nvPr>
            <p:ph type="title"/>
          </p:nvPr>
        </p:nvSpPr>
        <p:spPr>
          <a:xfrm>
            <a:off x="534670" y="552218"/>
            <a:ext cx="9624060" cy="743875"/>
          </a:xfrm>
          <a:ln>
            <a:solidFill>
              <a:schemeClr val="accent1"/>
            </a:solidFill>
          </a:ln>
        </p:spPr>
        <p:txBody>
          <a:bodyPr lIns="312751" anchor="ctr"/>
          <a:lstStyle>
            <a:lvl1pPr algn="r">
              <a:buNone/>
              <a:defRPr sz="2300" b="0">
                <a:solidFill>
                  <a:schemeClr val="tx1"/>
                </a:solidFill>
              </a:defRPr>
            </a:lvl1pPr>
          </a:lstStyle>
          <a:p>
            <a:r>
              <a:rPr lang="ja-JP" altLang="en-US" smtClean="0"/>
              <a:t>マスタ タイトルの書式設定</a:t>
            </a:r>
            <a:endParaRPr lang="en-US"/>
          </a:p>
        </p:txBody>
      </p:sp>
      <p:sp>
        <p:nvSpPr>
          <p:cNvPr id="3" name="図プレースホルダ 2"/>
          <p:cNvSpPr>
            <a:spLocks noGrp="1"/>
          </p:cNvSpPr>
          <p:nvPr>
            <p:ph type="pic" idx="1"/>
          </p:nvPr>
        </p:nvSpPr>
        <p:spPr>
          <a:xfrm>
            <a:off x="534670" y="2100351"/>
            <a:ext cx="9624060" cy="4708146"/>
          </a:xfrm>
          <a:solidFill>
            <a:schemeClr val="tx1">
              <a:shade val="50000"/>
            </a:schemeClr>
          </a:solidFill>
          <a:ln>
            <a:noFill/>
          </a:ln>
          <a:effectLst/>
        </p:spPr>
        <p:txBody>
          <a:bodyPr>
            <a:normAutofit/>
          </a:bodyPr>
          <a:lstStyle>
            <a:lvl1pPr marL="0" indent="0">
              <a:spcBef>
                <a:spcPts val="684"/>
              </a:spcBef>
              <a:buNone/>
              <a:defRPr sz="3700"/>
            </a:lvl1pPr>
          </a:lstStyle>
          <a:p>
            <a:pPr lvl="0"/>
            <a:r>
              <a:rPr lang="ja-JP" altLang="en-US" noProof="0" smtClean="0"/>
              <a:t>アイコンをクリックして図を追加</a:t>
            </a:r>
            <a:endParaRPr lang="en-US" noProof="0" dirty="0"/>
          </a:p>
        </p:txBody>
      </p:sp>
      <p:sp>
        <p:nvSpPr>
          <p:cNvPr id="4" name="テキスト プレースホルダ 3"/>
          <p:cNvSpPr>
            <a:spLocks noGrp="1"/>
          </p:cNvSpPr>
          <p:nvPr>
            <p:ph type="body" sz="half" idx="2"/>
          </p:nvPr>
        </p:nvSpPr>
        <p:spPr>
          <a:xfrm>
            <a:off x="534670" y="1344225"/>
            <a:ext cx="9624060" cy="588098"/>
          </a:xfrm>
        </p:spPr>
        <p:txBody>
          <a:bodyPr anchor="ctr"/>
          <a:lstStyle>
            <a:lvl1pPr marL="0" indent="0" algn="l">
              <a:buFontTx/>
              <a:buNone/>
              <a:defRPr sz="1600"/>
            </a:lvl1pPr>
            <a:lvl2pPr>
              <a:defRPr sz="1400"/>
            </a:lvl2pPr>
            <a:lvl3pPr>
              <a:defRPr sz="1100"/>
            </a:lvl3pPr>
            <a:lvl4pPr>
              <a:defRPr sz="1000"/>
            </a:lvl4pPr>
            <a:lvl5pPr>
              <a:defRPr sz="1000"/>
            </a:lvl5pPr>
          </a:lstStyle>
          <a:p>
            <a:pPr lvl="0"/>
            <a:r>
              <a:rPr lang="ja-JP" altLang="en-US" smtClean="0"/>
              <a:t>マスタ テキストの書式設定</a:t>
            </a:r>
          </a:p>
        </p:txBody>
      </p:sp>
      <p:sp>
        <p:nvSpPr>
          <p:cNvPr id="8" name="日付プレースホルダ 4"/>
          <p:cNvSpPr>
            <a:spLocks noGrp="1"/>
          </p:cNvSpPr>
          <p:nvPr>
            <p:ph type="dt" sz="half" idx="10"/>
          </p:nvPr>
        </p:nvSpPr>
        <p:spPr/>
        <p:txBody>
          <a:bodyPr/>
          <a:lstStyle>
            <a:lvl1pPr algn="l">
              <a:defRPr/>
            </a:lvl1pPr>
          </a:lstStyle>
          <a:p>
            <a:pPr>
              <a:defRPr/>
            </a:pPr>
            <a:fld id="{C76D15FA-3ECD-4A62-9237-BAB670D756C1}" type="datetime1">
              <a:rPr lang="en-US" altLang="ja-JP" smtClean="0"/>
              <a:t>1/8/2014</a:t>
            </a:fld>
            <a:endParaRPr lang="en-US"/>
          </a:p>
        </p:txBody>
      </p:sp>
      <p:sp>
        <p:nvSpPr>
          <p:cNvPr id="9" name="フッター プレースホルダ 5"/>
          <p:cNvSpPr>
            <a:spLocks noGrp="1"/>
          </p:cNvSpPr>
          <p:nvPr>
            <p:ph type="ftr" sz="quarter" idx="11"/>
          </p:nvPr>
        </p:nvSpPr>
        <p:spPr/>
        <p:txBody>
          <a:bodyPr/>
          <a:lstStyle>
            <a:lvl1pPr>
              <a:defRPr/>
            </a:lvl1pPr>
          </a:lstStyle>
          <a:p>
            <a:pPr>
              <a:defRPr/>
            </a:pPr>
            <a:endParaRPr lang="en-US"/>
          </a:p>
        </p:txBody>
      </p:sp>
      <p:sp>
        <p:nvSpPr>
          <p:cNvPr id="10" name="スライド番号プレースホルダ 6"/>
          <p:cNvSpPr>
            <a:spLocks noGrp="1"/>
          </p:cNvSpPr>
          <p:nvPr>
            <p:ph type="sldNum" sz="quarter" idx="12"/>
          </p:nvPr>
        </p:nvSpPr>
        <p:spPr/>
        <p:txBody>
          <a:bodyPr/>
          <a:lstStyle>
            <a:lvl1pPr algn="l">
              <a:defRPr/>
            </a:lvl1pPr>
          </a:lstStyle>
          <a:p>
            <a:pPr>
              <a:defRPr/>
            </a:pPr>
            <a:fld id="{2DDABC06-6874-4C4E-96C8-A980D01F1A49}"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21"/>
          <p:cNvSpPr>
            <a:spLocks noGrp="1"/>
          </p:cNvSpPr>
          <p:nvPr>
            <p:ph type="title"/>
          </p:nvPr>
        </p:nvSpPr>
        <p:spPr bwMode="auto">
          <a:xfrm>
            <a:off x="534991" y="168275"/>
            <a:ext cx="9623425" cy="1092200"/>
          </a:xfrm>
          <a:prstGeom prst="rect">
            <a:avLst/>
          </a:prstGeom>
          <a:noFill/>
          <a:ln w="9525">
            <a:noFill/>
            <a:miter lim="800000"/>
            <a:headEnd/>
            <a:tailEnd/>
          </a:ln>
        </p:spPr>
        <p:txBody>
          <a:bodyPr vert="horz" wrap="square" lIns="104251" tIns="52125" rIns="104251" bIns="52125" numCol="1" anchor="b" anchorCtr="0" compatLnSpc="1">
            <a:prstTxWarp prst="textNoShape">
              <a:avLst/>
            </a:prstTxWarp>
          </a:bodyPr>
          <a:lstStyle/>
          <a:p>
            <a:pPr lvl="0"/>
            <a:r>
              <a:rPr lang="ja-JP" altLang="en-US" dirty="0" smtClean="0"/>
              <a:t>マスタ タイトルの書式設定</a:t>
            </a:r>
            <a:endParaRPr lang="en-US" dirty="0" smtClean="0"/>
          </a:p>
        </p:txBody>
      </p:sp>
      <p:sp>
        <p:nvSpPr>
          <p:cNvPr id="1027" name="テキスト プレースホルダ 12"/>
          <p:cNvSpPr>
            <a:spLocks noGrp="1"/>
          </p:cNvSpPr>
          <p:nvPr>
            <p:ph type="body" idx="1"/>
          </p:nvPr>
        </p:nvSpPr>
        <p:spPr bwMode="auto">
          <a:xfrm>
            <a:off x="534991" y="1344616"/>
            <a:ext cx="9623425" cy="5413375"/>
          </a:xfrm>
          <a:prstGeom prst="rect">
            <a:avLst/>
          </a:prstGeom>
          <a:noFill/>
          <a:ln w="9525">
            <a:noFill/>
            <a:miter lim="800000"/>
            <a:headEnd/>
            <a:tailEnd/>
          </a:ln>
        </p:spPr>
        <p:txBody>
          <a:bodyPr vert="horz" wrap="square" lIns="104251" tIns="52125" rIns="104251" bIns="52125"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 13"/>
          <p:cNvSpPr>
            <a:spLocks noGrp="1"/>
          </p:cNvSpPr>
          <p:nvPr>
            <p:ph type="dt" sz="half" idx="2"/>
          </p:nvPr>
        </p:nvSpPr>
        <p:spPr>
          <a:xfrm>
            <a:off x="7485066" y="7008816"/>
            <a:ext cx="2676525" cy="403225"/>
          </a:xfrm>
          <a:prstGeom prst="rect">
            <a:avLst/>
          </a:prstGeom>
        </p:spPr>
        <p:txBody>
          <a:bodyPr vert="horz" lIns="104251" tIns="52125" rIns="104251" bIns="52125"/>
          <a:lstStyle>
            <a:lvl1pPr algn="r" eaLnBrk="1" latinLnBrk="0" hangingPunct="1">
              <a:defRPr kumimoji="0" sz="1600" smtClean="0">
                <a:solidFill>
                  <a:schemeClr val="tx2"/>
                </a:solidFill>
              </a:defRPr>
            </a:lvl1pPr>
          </a:lstStyle>
          <a:p>
            <a:pPr>
              <a:defRPr/>
            </a:pPr>
            <a:fld id="{9E448C50-A6EC-4502-9C60-A4CB3E87EB6E}" type="datetime1">
              <a:rPr lang="en-US" altLang="ja-JP" smtClean="0"/>
              <a:t>1/8/2014</a:t>
            </a:fld>
            <a:endParaRPr lang="en-US" dirty="0"/>
          </a:p>
        </p:txBody>
      </p:sp>
      <p:sp>
        <p:nvSpPr>
          <p:cNvPr id="3" name="フッター プレースホルダ 2"/>
          <p:cNvSpPr>
            <a:spLocks noGrp="1"/>
          </p:cNvSpPr>
          <p:nvPr>
            <p:ph type="ftr" sz="quarter" idx="3"/>
          </p:nvPr>
        </p:nvSpPr>
        <p:spPr>
          <a:xfrm>
            <a:off x="3389316" y="7008816"/>
            <a:ext cx="4098925" cy="403225"/>
          </a:xfrm>
          <a:prstGeom prst="rect">
            <a:avLst/>
          </a:prstGeom>
        </p:spPr>
        <p:txBody>
          <a:bodyPr vert="horz" lIns="104251" tIns="52125" rIns="104251" bIns="52125"/>
          <a:lstStyle>
            <a:lvl1pPr algn="r" eaLnBrk="1" latinLnBrk="0" hangingPunct="1">
              <a:defRPr kumimoji="0" sz="1600" dirty="0">
                <a:solidFill>
                  <a:schemeClr val="tx2"/>
                </a:solidFill>
              </a:defRPr>
            </a:lvl1pPr>
          </a:lstStyle>
          <a:p>
            <a:pPr>
              <a:defRPr/>
            </a:pPr>
            <a:endParaRPr lang="en-US"/>
          </a:p>
        </p:txBody>
      </p:sp>
      <p:sp>
        <p:nvSpPr>
          <p:cNvPr id="23" name="スライド番号プレースホルダ 22"/>
          <p:cNvSpPr>
            <a:spLocks noGrp="1"/>
          </p:cNvSpPr>
          <p:nvPr>
            <p:ph type="sldNum" sz="quarter" idx="4"/>
          </p:nvPr>
        </p:nvSpPr>
        <p:spPr>
          <a:xfrm>
            <a:off x="715963" y="7008816"/>
            <a:ext cx="2317750" cy="403225"/>
          </a:xfrm>
          <a:prstGeom prst="rect">
            <a:avLst/>
          </a:prstGeom>
        </p:spPr>
        <p:txBody>
          <a:bodyPr vert="horz" lIns="104251" tIns="52125" rIns="104251" bIns="52125"/>
          <a:lstStyle>
            <a:lvl1pPr algn="ctr" eaLnBrk="1" latinLnBrk="0" hangingPunct="1">
              <a:defRPr kumimoji="0" sz="1600" smtClean="0">
                <a:solidFill>
                  <a:schemeClr val="tx2"/>
                </a:solidFill>
              </a:defRPr>
            </a:lvl1pPr>
          </a:lstStyle>
          <a:p>
            <a:pPr>
              <a:defRPr/>
            </a:pPr>
            <a:fld id="{99829379-E1E0-453E-A010-4B1240BF7037}" type="slidenum">
              <a:rPr lang="en-US"/>
              <a:pPr>
                <a:defRPr/>
              </a:pPr>
              <a:t>‹#›</a:t>
            </a:fld>
            <a:endParaRPr lang="en-US" dirty="0">
              <a:solidFill>
                <a:srgbClr val="FFFFFF"/>
              </a:solidFill>
              <a:latin typeface="+mj-lt"/>
              <a:ea typeface="+mj-ea"/>
              <a:cs typeface="+mj-cs"/>
            </a:endParaRPr>
          </a:p>
        </p:txBody>
      </p:sp>
      <p:sp>
        <p:nvSpPr>
          <p:cNvPr id="28" name="直線コネクタ 27"/>
          <p:cNvSpPr>
            <a:spLocks noChangeShapeType="1"/>
          </p:cNvSpPr>
          <p:nvPr/>
        </p:nvSpPr>
        <p:spPr bwMode="auto">
          <a:xfrm>
            <a:off x="534991" y="7004050"/>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29" name="直線コネクタ 28"/>
          <p:cNvSpPr>
            <a:spLocks noChangeShapeType="1"/>
          </p:cNvSpPr>
          <p:nvPr/>
        </p:nvSpPr>
        <p:spPr bwMode="auto">
          <a:xfrm>
            <a:off x="534991" y="1260475"/>
            <a:ext cx="9623425" cy="0"/>
          </a:xfrm>
          <a:prstGeom prst="line">
            <a:avLst/>
          </a:prstGeom>
          <a:noFill/>
          <a:ln w="9525" cap="flat" cmpd="sng" algn="ctr">
            <a:solidFill>
              <a:schemeClr val="accent2"/>
            </a:solidFill>
            <a:prstDash val="dash"/>
            <a:round/>
            <a:headEnd type="none" w="med" len="med"/>
            <a:tailEnd type="none" w="med" len="med"/>
          </a:ln>
          <a:effectLst/>
        </p:spPr>
        <p:txBody>
          <a:bodyPr lIns="104251" tIns="52125" rIns="104251" bIns="52125"/>
          <a:lstStyle/>
          <a:p>
            <a:pPr>
              <a:defRPr/>
            </a:pPr>
            <a:endParaRPr kumimoji="0" lang="en-US"/>
          </a:p>
        </p:txBody>
      </p:sp>
      <p:sp>
        <p:nvSpPr>
          <p:cNvPr id="10" name="二等辺三角形 9"/>
          <p:cNvSpPr>
            <a:spLocks noChangeAspect="1"/>
          </p:cNvSpPr>
          <p:nvPr/>
        </p:nvSpPr>
        <p:spPr>
          <a:xfrm rot="5400000">
            <a:off x="496098" y="7127085"/>
            <a:ext cx="211137" cy="13969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251" tIns="52125" rIns="104251" bIns="52125" anchor="ctr"/>
          <a:lstStyle/>
          <a:p>
            <a:pPr algn="ctr">
              <a:defRPr/>
            </a:pPr>
            <a:endParaRPr kumimoji="0" lang="en-US"/>
          </a:p>
        </p:txBody>
      </p:sp>
      <p:sp>
        <p:nvSpPr>
          <p:cNvPr id="11" name="Text Box 13"/>
          <p:cNvSpPr txBox="1">
            <a:spLocks noChangeArrowheads="1"/>
          </p:cNvSpPr>
          <p:nvPr/>
        </p:nvSpPr>
        <p:spPr bwMode="auto">
          <a:xfrm>
            <a:off x="4211641" y="-30160"/>
            <a:ext cx="6440487" cy="455613"/>
          </a:xfrm>
          <a:prstGeom prst="rect">
            <a:avLst/>
          </a:prstGeom>
          <a:noFill/>
          <a:ln w="9525">
            <a:noFill/>
            <a:miter lim="800000"/>
            <a:headEnd/>
            <a:tailEnd/>
          </a:ln>
          <a:effectLst/>
        </p:spPr>
        <p:txBody>
          <a:bodyPr lIns="104251" tIns="52125" rIns="104251" bIns="52125">
            <a:spAutoFit/>
          </a:bodyPr>
          <a:lstStyle/>
          <a:p>
            <a:pPr algn="r" defTabSz="1042436">
              <a:defRPr/>
            </a:pPr>
            <a:endParaRPr lang="ja-JP" altLang="ja-JP" sz="2300" b="1" dirty="0">
              <a:solidFill>
                <a:schemeClr val="tx1"/>
              </a:solidFill>
              <a:latin typeface="ＭＳ Ｐゴシック" charset="-128"/>
            </a:endParaRPr>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iming>
    <p:tnLst>
      <p:par>
        <p:cTn id="1" dur="indefinite" restart="never" nodeType="tmRoot"/>
      </p:par>
    </p:tnLst>
  </p:timing>
  <p:hf hdr="0" ftr="0" dt="0"/>
  <p:txStyles>
    <p:titleStyle>
      <a:lvl1pPr algn="l" rtl="0" fontAlgn="base">
        <a:spcBef>
          <a:spcPct val="0"/>
        </a:spcBef>
        <a:spcAft>
          <a:spcPct val="0"/>
        </a:spcAft>
        <a:defRPr kumimoji="1" sz="3700" kern="1200">
          <a:solidFill>
            <a:schemeClr val="tx1"/>
          </a:solidFill>
          <a:latin typeface="+mj-lt"/>
          <a:ea typeface="+mj-ea"/>
          <a:cs typeface="+mj-cs"/>
        </a:defRPr>
      </a:lvl1pPr>
      <a:lvl2pPr algn="l" rtl="0" fontAlgn="base">
        <a:spcBef>
          <a:spcPct val="0"/>
        </a:spcBef>
        <a:spcAft>
          <a:spcPct val="0"/>
        </a:spcAft>
        <a:defRPr kumimoji="1" sz="3700">
          <a:solidFill>
            <a:schemeClr val="tx2"/>
          </a:solidFill>
          <a:latin typeface="Bookman Old Style" pitchFamily="18" charset="0"/>
          <a:ea typeface="HG明朝E" pitchFamily="17" charset="-128"/>
        </a:defRPr>
      </a:lvl2pPr>
      <a:lvl3pPr algn="l" rtl="0" fontAlgn="base">
        <a:spcBef>
          <a:spcPct val="0"/>
        </a:spcBef>
        <a:spcAft>
          <a:spcPct val="0"/>
        </a:spcAft>
        <a:defRPr kumimoji="1" sz="3700">
          <a:solidFill>
            <a:schemeClr val="tx2"/>
          </a:solidFill>
          <a:latin typeface="Bookman Old Style" pitchFamily="18" charset="0"/>
          <a:ea typeface="HG明朝E" pitchFamily="17" charset="-128"/>
        </a:defRPr>
      </a:lvl3pPr>
      <a:lvl4pPr algn="l" rtl="0" fontAlgn="base">
        <a:spcBef>
          <a:spcPct val="0"/>
        </a:spcBef>
        <a:spcAft>
          <a:spcPct val="0"/>
        </a:spcAft>
        <a:defRPr kumimoji="1" sz="3700">
          <a:solidFill>
            <a:schemeClr val="tx2"/>
          </a:solidFill>
          <a:latin typeface="Bookman Old Style" pitchFamily="18" charset="0"/>
          <a:ea typeface="HG明朝E" pitchFamily="17" charset="-128"/>
        </a:defRPr>
      </a:lvl4pPr>
      <a:lvl5pPr algn="l" rtl="0" fontAlgn="base">
        <a:spcBef>
          <a:spcPct val="0"/>
        </a:spcBef>
        <a:spcAft>
          <a:spcPct val="0"/>
        </a:spcAft>
        <a:defRPr kumimoji="1" sz="3700">
          <a:solidFill>
            <a:schemeClr val="tx2"/>
          </a:solidFill>
          <a:latin typeface="Bookman Old Style" pitchFamily="18" charset="0"/>
          <a:ea typeface="HG明朝E" pitchFamily="17" charset="-128"/>
        </a:defRPr>
      </a:lvl5pPr>
      <a:lvl6pPr marL="456960" algn="l" rtl="0" fontAlgn="base">
        <a:spcBef>
          <a:spcPct val="0"/>
        </a:spcBef>
        <a:spcAft>
          <a:spcPct val="0"/>
        </a:spcAft>
        <a:defRPr kumimoji="1" sz="3700">
          <a:solidFill>
            <a:schemeClr val="tx2"/>
          </a:solidFill>
          <a:latin typeface="Bookman Old Style" pitchFamily="18" charset="0"/>
          <a:ea typeface="HG明朝E" pitchFamily="17" charset="-128"/>
        </a:defRPr>
      </a:lvl6pPr>
      <a:lvl7pPr marL="913915" algn="l" rtl="0" fontAlgn="base">
        <a:spcBef>
          <a:spcPct val="0"/>
        </a:spcBef>
        <a:spcAft>
          <a:spcPct val="0"/>
        </a:spcAft>
        <a:defRPr kumimoji="1" sz="3700">
          <a:solidFill>
            <a:schemeClr val="tx2"/>
          </a:solidFill>
          <a:latin typeface="Bookman Old Style" pitchFamily="18" charset="0"/>
          <a:ea typeface="HG明朝E" pitchFamily="17" charset="-128"/>
        </a:defRPr>
      </a:lvl7pPr>
      <a:lvl8pPr marL="1370874" algn="l" rtl="0" fontAlgn="base">
        <a:spcBef>
          <a:spcPct val="0"/>
        </a:spcBef>
        <a:spcAft>
          <a:spcPct val="0"/>
        </a:spcAft>
        <a:defRPr kumimoji="1" sz="3700">
          <a:solidFill>
            <a:schemeClr val="tx2"/>
          </a:solidFill>
          <a:latin typeface="Bookman Old Style" pitchFamily="18" charset="0"/>
          <a:ea typeface="HG明朝E" pitchFamily="17" charset="-128"/>
        </a:defRPr>
      </a:lvl8pPr>
      <a:lvl9pPr marL="1827831" algn="l" rtl="0" fontAlgn="base">
        <a:spcBef>
          <a:spcPct val="0"/>
        </a:spcBef>
        <a:spcAft>
          <a:spcPct val="0"/>
        </a:spcAft>
        <a:defRPr kumimoji="1" sz="3700">
          <a:solidFill>
            <a:schemeClr val="tx2"/>
          </a:solidFill>
          <a:latin typeface="Bookman Old Style" pitchFamily="18" charset="0"/>
          <a:ea typeface="HG明朝E" pitchFamily="17" charset="-128"/>
        </a:defRPr>
      </a:lvl9pPr>
    </p:titleStyle>
    <p:body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3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3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3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521252" algn="l" rtl="0" eaLnBrk="1" latinLnBrk="0" hangingPunct="1">
        <a:defRPr kumimoji="1" kern="1200">
          <a:solidFill>
            <a:schemeClr val="tx1"/>
          </a:solidFill>
          <a:latin typeface="+mn-lt"/>
          <a:ea typeface="+mn-ea"/>
          <a:cs typeface="+mn-cs"/>
        </a:defRPr>
      </a:lvl2pPr>
      <a:lvl3pPr marL="1042504" algn="l" rtl="0" eaLnBrk="1" latinLnBrk="0" hangingPunct="1">
        <a:defRPr kumimoji="1" kern="1200">
          <a:solidFill>
            <a:schemeClr val="tx1"/>
          </a:solidFill>
          <a:latin typeface="+mn-lt"/>
          <a:ea typeface="+mn-ea"/>
          <a:cs typeface="+mn-cs"/>
        </a:defRPr>
      </a:lvl3pPr>
      <a:lvl4pPr marL="1563756" algn="l" rtl="0" eaLnBrk="1" latinLnBrk="0" hangingPunct="1">
        <a:defRPr kumimoji="1" kern="1200">
          <a:solidFill>
            <a:schemeClr val="tx1"/>
          </a:solidFill>
          <a:latin typeface="+mn-lt"/>
          <a:ea typeface="+mn-ea"/>
          <a:cs typeface="+mn-cs"/>
        </a:defRPr>
      </a:lvl4pPr>
      <a:lvl5pPr marL="2085008" algn="l" rtl="0" eaLnBrk="1" latinLnBrk="0" hangingPunct="1">
        <a:defRPr kumimoji="1" kern="1200">
          <a:solidFill>
            <a:schemeClr val="tx1"/>
          </a:solidFill>
          <a:latin typeface="+mn-lt"/>
          <a:ea typeface="+mn-ea"/>
          <a:cs typeface="+mn-cs"/>
        </a:defRPr>
      </a:lvl5pPr>
      <a:lvl6pPr marL="2606259" algn="l" rtl="0" eaLnBrk="1" latinLnBrk="0" hangingPunct="1">
        <a:defRPr kumimoji="1" kern="1200">
          <a:solidFill>
            <a:schemeClr val="tx1"/>
          </a:solidFill>
          <a:latin typeface="+mn-lt"/>
          <a:ea typeface="+mn-ea"/>
          <a:cs typeface="+mn-cs"/>
        </a:defRPr>
      </a:lvl6pPr>
      <a:lvl7pPr marL="3127512" algn="l" rtl="0" eaLnBrk="1" latinLnBrk="0" hangingPunct="1">
        <a:defRPr kumimoji="1" kern="1200">
          <a:solidFill>
            <a:schemeClr val="tx1"/>
          </a:solidFill>
          <a:latin typeface="+mn-lt"/>
          <a:ea typeface="+mn-ea"/>
          <a:cs typeface="+mn-cs"/>
        </a:defRPr>
      </a:lvl7pPr>
      <a:lvl8pPr marL="3648764" algn="l" rtl="0" eaLnBrk="1" latinLnBrk="0" hangingPunct="1">
        <a:defRPr kumimoji="1" kern="1200">
          <a:solidFill>
            <a:schemeClr val="tx1"/>
          </a:solidFill>
          <a:latin typeface="+mn-lt"/>
          <a:ea typeface="+mn-ea"/>
          <a:cs typeface="+mn-cs"/>
        </a:defRPr>
      </a:lvl8pPr>
      <a:lvl9pPr marL="4170015"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ctrTitle"/>
          </p:nvPr>
        </p:nvSpPr>
        <p:spPr/>
        <p:txBody>
          <a:bodyPr/>
          <a:lstStyle/>
          <a:p>
            <a:pPr algn="ctr"/>
            <a:r>
              <a:rPr lang="ja-JP" altLang="en-US" sz="3600" dirty="0" smtClean="0"/>
              <a:t>情報工学演習</a:t>
            </a:r>
            <a:r>
              <a:rPr lang="en-US" altLang="ja-JP" sz="3600" dirty="0" smtClean="0"/>
              <a:t>I</a:t>
            </a:r>
            <a:r>
              <a:rPr lang="en-US" altLang="zh-TW" sz="3600" dirty="0" smtClean="0"/>
              <a:t/>
            </a:r>
            <a:br>
              <a:rPr lang="en-US" altLang="zh-TW" sz="3600" dirty="0" smtClean="0"/>
            </a:br>
            <a:r>
              <a:rPr lang="ja-JP" altLang="en-US" sz="3600" dirty="0" smtClean="0"/>
              <a:t>第１３回</a:t>
            </a:r>
            <a:endParaRPr lang="ja-JP" altLang="en-US" sz="3400" dirty="0" smtClean="0"/>
          </a:p>
        </p:txBody>
      </p:sp>
      <p:sp>
        <p:nvSpPr>
          <p:cNvPr id="3" name="サブタイトル 2"/>
          <p:cNvSpPr>
            <a:spLocks noGrp="1"/>
          </p:cNvSpPr>
          <p:nvPr>
            <p:ph type="subTitle" idx="1"/>
          </p:nvPr>
        </p:nvSpPr>
        <p:spPr/>
        <p:txBody>
          <a:bodyPr>
            <a:noAutofit/>
          </a:bodyPr>
          <a:lstStyle/>
          <a:p>
            <a:pPr algn="ctr"/>
            <a:r>
              <a:rPr lang="en-US" altLang="ja-JP" sz="2800" dirty="0">
                <a:solidFill>
                  <a:schemeClr val="tx1"/>
                </a:solidFill>
              </a:rPr>
              <a:t>C++</a:t>
            </a:r>
            <a:r>
              <a:rPr lang="ja-JP" altLang="en-US" sz="2800" dirty="0">
                <a:solidFill>
                  <a:schemeClr val="tx1"/>
                </a:solidFill>
              </a:rPr>
              <a:t>の演習</a:t>
            </a:r>
            <a:r>
              <a:rPr lang="en-US" altLang="ja-JP" sz="2800" dirty="0">
                <a:solidFill>
                  <a:schemeClr val="tx1"/>
                </a:solidFill>
              </a:rPr>
              <a:t>5</a:t>
            </a:r>
            <a:r>
              <a:rPr lang="ja-JP" altLang="en-US" sz="2800" dirty="0">
                <a:solidFill>
                  <a:schemeClr val="tx1"/>
                </a:solidFill>
              </a:rPr>
              <a:t>（仮想関数）</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第１０回演習課題</a:t>
            </a:r>
            <a:r>
              <a:rPr lang="ja-JP" altLang="en-US" dirty="0" smtClean="0"/>
              <a:t>（３）</a:t>
            </a:r>
            <a:r>
              <a:rPr lang="ja-JP" altLang="en-US" dirty="0"/>
              <a:t>の回答</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smtClean="0"/>
              <a:t>ans10-3.cc</a:t>
            </a:r>
            <a:endParaRPr lang="en-US" altLang="ja-JP" dirty="0"/>
          </a:p>
          <a:p>
            <a:pPr lvl="1"/>
            <a:r>
              <a:rPr kumimoji="1" lang="ja-JP" altLang="en-US" dirty="0" smtClean="0"/>
              <a:t>方針</a:t>
            </a:r>
            <a:endParaRPr kumimoji="1" lang="en-US" altLang="ja-JP" dirty="0" smtClean="0"/>
          </a:p>
          <a:p>
            <a:pPr lvl="2"/>
            <a:r>
              <a:rPr lang="en-US" altLang="ja-JP" dirty="0" smtClean="0"/>
              <a:t>C</a:t>
            </a:r>
            <a:r>
              <a:rPr lang="ja-JP" altLang="en-US" dirty="0" smtClean="0"/>
              <a:t>言語の知識で実装</a:t>
            </a:r>
            <a:endParaRPr lang="en-US" altLang="ja-JP" dirty="0" smtClean="0"/>
          </a:p>
          <a:p>
            <a:pPr lvl="3"/>
            <a:r>
              <a:rPr lang="en-US" altLang="ja-JP" dirty="0" err="1" smtClean="0"/>
              <a:t>getline</a:t>
            </a:r>
            <a:r>
              <a:rPr lang="ja-JP" altLang="en-US" dirty="0" smtClean="0"/>
              <a:t>コマンドでファイルからテキストを</a:t>
            </a:r>
            <a:r>
              <a:rPr lang="en-US" altLang="ja-JP" dirty="0" smtClean="0"/>
              <a:t>1</a:t>
            </a:r>
            <a:r>
              <a:rPr lang="ja-JP" altLang="en-US" dirty="0" smtClean="0"/>
              <a:t>行ずつ読み込む</a:t>
            </a:r>
            <a:endParaRPr lang="en-US" altLang="ja-JP" dirty="0" smtClean="0"/>
          </a:p>
          <a:p>
            <a:pPr lvl="3"/>
            <a:r>
              <a:rPr kumimoji="1" lang="en-US" altLang="ja-JP" dirty="0" err="1" smtClean="0"/>
              <a:t>strstr</a:t>
            </a:r>
            <a:r>
              <a:rPr kumimoji="1" lang="ja-JP" altLang="en-US" dirty="0" smtClean="0"/>
              <a:t>コマンドでテキスト（</a:t>
            </a:r>
            <a:r>
              <a:rPr kumimoji="1" lang="en-US" altLang="ja-JP" dirty="0" smtClean="0"/>
              <a:t>1</a:t>
            </a:r>
            <a:r>
              <a:rPr kumimoji="1" lang="ja-JP" altLang="en-US" dirty="0" smtClean="0"/>
              <a:t>行）</a:t>
            </a:r>
            <a:r>
              <a:rPr kumimoji="1" lang="ja-JP" altLang="en-US" dirty="0" err="1" smtClean="0"/>
              <a:t>ずつ</a:t>
            </a:r>
            <a:r>
              <a:rPr kumimoji="1" lang="ja-JP" altLang="en-US" dirty="0" smtClean="0"/>
              <a:t>キーワードと比較</a:t>
            </a:r>
            <a:endParaRPr kumimoji="1" lang="en-US" altLang="ja-JP" dirty="0" smtClean="0"/>
          </a:p>
          <a:p>
            <a:pPr lvl="4"/>
            <a:r>
              <a:rPr kumimoji="1" lang="ja-JP" altLang="en-US" dirty="0" smtClean="0"/>
              <a:t>もし</a:t>
            </a:r>
            <a:r>
              <a:rPr lang="ja-JP" altLang="en-US" dirty="0" smtClean="0"/>
              <a:t>キーワードが見</a:t>
            </a:r>
            <a:r>
              <a:rPr kumimoji="1" lang="ja-JP" altLang="en-US" dirty="0" smtClean="0"/>
              <a:t>つからなければ、次の行へ</a:t>
            </a:r>
            <a:endParaRPr kumimoji="1" lang="en-US" altLang="ja-JP" dirty="0" smtClean="0"/>
          </a:p>
          <a:p>
            <a:pPr lvl="4"/>
            <a:r>
              <a:rPr kumimoji="1" lang="ja-JP" altLang="en-US" dirty="0" smtClean="0"/>
              <a:t>もし</a:t>
            </a:r>
            <a:r>
              <a:rPr lang="ja-JP" altLang="en-US" dirty="0"/>
              <a:t>キーワードが</a:t>
            </a:r>
            <a:r>
              <a:rPr lang="ja-JP" altLang="en-US" dirty="0" smtClean="0"/>
              <a:t>見</a:t>
            </a:r>
            <a:r>
              <a:rPr kumimoji="1" lang="ja-JP" altLang="en-US" dirty="0" smtClean="0"/>
              <a:t>つかれば、見つかった箇所までの</a:t>
            </a:r>
            <a:r>
              <a:rPr lang="ja-JP" altLang="en-US" dirty="0" smtClean="0"/>
              <a:t>テキスト</a:t>
            </a:r>
            <a:r>
              <a:rPr kumimoji="1" lang="ja-JP" altLang="en-US" dirty="0" smtClean="0"/>
              <a:t>を無視して再度比較する。これを見つからなくなるまで繰り返す。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10</a:t>
            </a:fld>
            <a:endParaRPr lang="en-US"/>
          </a:p>
        </p:txBody>
      </p:sp>
      <p:sp>
        <p:nvSpPr>
          <p:cNvPr id="6" name="角丸四角形吹き出し 5"/>
          <p:cNvSpPr/>
          <p:nvPr/>
        </p:nvSpPr>
        <p:spPr>
          <a:xfrm>
            <a:off x="7498081" y="69799"/>
            <a:ext cx="2996418" cy="1125415"/>
          </a:xfrm>
          <a:prstGeom prst="wedgeRoundRectCallout">
            <a:avLst>
              <a:gd name="adj1" fmla="val -55575"/>
              <a:gd name="adj2" fmla="val 2625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やり方はひとつではない</a:t>
            </a:r>
            <a:endParaRPr kumimoji="1" lang="ja-JP" altLang="en-US" dirty="0"/>
          </a:p>
        </p:txBody>
      </p:sp>
      <p:sp>
        <p:nvSpPr>
          <p:cNvPr id="9" name="四角形吹き出し 8"/>
          <p:cNvSpPr/>
          <p:nvPr/>
        </p:nvSpPr>
        <p:spPr>
          <a:xfrm>
            <a:off x="3685735" y="1368050"/>
            <a:ext cx="6808764" cy="919005"/>
          </a:xfrm>
          <a:prstGeom prst="wedgeRectCallout">
            <a:avLst>
              <a:gd name="adj1" fmla="val -30752"/>
              <a:gd name="adj2" fmla="val 9770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err="1"/>
              <a:t>getline</a:t>
            </a:r>
            <a:r>
              <a:rPr lang="ja-JP" altLang="en-US" dirty="0"/>
              <a:t>：ファイルから</a:t>
            </a:r>
            <a:r>
              <a:rPr lang="en-US" altLang="ja-JP" dirty="0"/>
              <a:t>1</a:t>
            </a:r>
            <a:r>
              <a:rPr lang="ja-JP" altLang="en-US" dirty="0"/>
              <a:t>行読み込む</a:t>
            </a:r>
            <a:endParaRPr lang="en-US" altLang="ja-JP" dirty="0"/>
          </a:p>
          <a:p>
            <a:pPr algn="ctr"/>
            <a:r>
              <a:rPr lang="en-US" altLang="ja-JP" sz="1400" dirty="0" smtClean="0"/>
              <a:t>(http</a:t>
            </a:r>
            <a:r>
              <a:rPr lang="en-US" altLang="ja-JP" sz="1400" dirty="0"/>
              <a:t>://</a:t>
            </a:r>
            <a:r>
              <a:rPr lang="en-US" altLang="ja-JP" sz="1400" dirty="0" smtClean="0"/>
              <a:t>linuxjm.sourceforge.jp/html/LDP_man-pages/man3/getline.3.html)</a:t>
            </a:r>
            <a:endParaRPr lang="en-US" altLang="ja-JP" sz="3200" dirty="0"/>
          </a:p>
        </p:txBody>
      </p:sp>
      <p:sp>
        <p:nvSpPr>
          <p:cNvPr id="10" name="四角形吹き出し 9"/>
          <p:cNvSpPr/>
          <p:nvPr/>
        </p:nvSpPr>
        <p:spPr>
          <a:xfrm>
            <a:off x="3517851" y="5869332"/>
            <a:ext cx="6808764" cy="919005"/>
          </a:xfrm>
          <a:prstGeom prst="wedgeRectCallout">
            <a:avLst>
              <a:gd name="adj1" fmla="val -32405"/>
              <a:gd name="adj2" fmla="val -8598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err="1"/>
              <a:t>strstr</a:t>
            </a:r>
            <a:r>
              <a:rPr lang="ja-JP" altLang="en-US" dirty="0"/>
              <a:t>：文字列１から文字列２を検索する</a:t>
            </a:r>
            <a:endParaRPr lang="en-US" altLang="ja-JP" dirty="0"/>
          </a:p>
          <a:p>
            <a:pPr algn="ctr"/>
            <a:r>
              <a:rPr lang="en-US" altLang="ja-JP" sz="1400" dirty="0"/>
              <a:t>(http://www9.plala.or.jp/sgwr-t/lib/strstr.html)</a:t>
            </a:r>
          </a:p>
        </p:txBody>
      </p:sp>
    </p:spTree>
    <p:extLst>
      <p:ext uri="{BB962C8B-B14F-4D97-AF65-F5344CB8AC3E}">
        <p14:creationId xmlns:p14="http://schemas.microsoft.com/office/powerpoint/2010/main" val="987985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派生クラスへのポインタ</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11</a:t>
            </a:fld>
            <a:endParaRPr lang="en-US" dirty="0"/>
          </a:p>
        </p:txBody>
      </p:sp>
    </p:spTree>
    <p:extLst>
      <p:ext uri="{BB962C8B-B14F-4D97-AF65-F5344CB8AC3E}">
        <p14:creationId xmlns:p14="http://schemas.microsoft.com/office/powerpoint/2010/main" val="26895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別クラスへのポインタ</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通常は、あるクラスのポインタが異なるクラスのポインタを指すことはできない</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12</a:t>
            </a:fld>
            <a:endParaRPr lang="en-US"/>
          </a:p>
        </p:txBody>
      </p:sp>
    </p:spTree>
    <p:extLst>
      <p:ext uri="{BB962C8B-B14F-4D97-AF65-F5344CB8AC3E}">
        <p14:creationId xmlns:p14="http://schemas.microsoft.com/office/powerpoint/2010/main" val="983205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dirty="0" smtClean="0"/>
              <a:t>別クラス</a:t>
            </a:r>
            <a:r>
              <a:rPr lang="ja-JP" altLang="en-US" dirty="0"/>
              <a:t>へのポインタ</a:t>
            </a:r>
          </a:p>
        </p:txBody>
      </p:sp>
      <p:sp>
        <p:nvSpPr>
          <p:cNvPr id="3" name="コンテンツ プレースホルダー 2"/>
          <p:cNvSpPr>
            <a:spLocks noGrp="1"/>
          </p:cNvSpPr>
          <p:nvPr>
            <p:ph sz="quarter" idx="1"/>
          </p:nvPr>
        </p:nvSpPr>
        <p:spPr>
          <a:ln>
            <a:solidFill>
              <a:schemeClr val="tx1"/>
            </a:solidFill>
          </a:ln>
        </p:spPr>
        <p:txBody>
          <a:bodyPr>
            <a:normAutofit fontScale="62500" lnSpcReduction="20000"/>
          </a:bodyPr>
          <a:lstStyle/>
          <a:p>
            <a:pPr marL="0" indent="0">
              <a:buNone/>
            </a:pPr>
            <a:r>
              <a:rPr lang="en-US" altLang="ja-JP" dirty="0"/>
              <a:t>#include &lt;</a:t>
            </a:r>
            <a:r>
              <a:rPr lang="en-US" altLang="ja-JP" dirty="0" err="1"/>
              <a:t>iostream</a:t>
            </a:r>
            <a:r>
              <a:rPr lang="en-US" altLang="ja-JP" dirty="0"/>
              <a:t>&gt;</a:t>
            </a:r>
          </a:p>
          <a:p>
            <a:pPr marL="0" indent="0">
              <a:buNone/>
            </a:pPr>
            <a:r>
              <a:rPr lang="en-US" altLang="ja-JP" dirty="0"/>
              <a:t>using namespace </a:t>
            </a:r>
            <a:r>
              <a:rPr lang="en-US" altLang="ja-JP" dirty="0" err="1"/>
              <a:t>std</a:t>
            </a:r>
            <a:r>
              <a:rPr lang="en-US" altLang="ja-JP" dirty="0"/>
              <a:t>;</a:t>
            </a:r>
          </a:p>
          <a:p>
            <a:pPr marL="0" indent="0">
              <a:buNone/>
            </a:pPr>
            <a:endParaRPr lang="en-US" altLang="ja-JP" dirty="0"/>
          </a:p>
          <a:p>
            <a:pPr marL="0" indent="0">
              <a:buNone/>
            </a:pPr>
            <a:r>
              <a:rPr lang="en-US" altLang="ja-JP" dirty="0"/>
              <a:t>class a </a:t>
            </a:r>
            <a:r>
              <a:rPr lang="en-US" altLang="ja-JP" dirty="0" smtClean="0"/>
              <a:t>{};</a:t>
            </a:r>
            <a:endParaRPr lang="en-US" altLang="ja-JP" dirty="0"/>
          </a:p>
          <a:p>
            <a:pPr marL="0" indent="0">
              <a:buNone/>
            </a:pPr>
            <a:r>
              <a:rPr lang="en-US" altLang="ja-JP" dirty="0"/>
              <a:t>class b </a:t>
            </a:r>
            <a:r>
              <a:rPr lang="en-US" altLang="ja-JP" dirty="0" smtClean="0"/>
              <a:t>{};</a:t>
            </a:r>
            <a:endParaRPr lang="en-US" altLang="ja-JP" dirty="0"/>
          </a:p>
          <a:p>
            <a:pPr marL="0" indent="0">
              <a:buNone/>
            </a:pPr>
            <a:endParaRPr lang="en-US" altLang="ja-JP" dirty="0"/>
          </a:p>
          <a:p>
            <a:pPr marL="0" indent="0">
              <a:buNone/>
            </a:pPr>
            <a:r>
              <a:rPr lang="en-US" altLang="ja-JP" dirty="0" err="1"/>
              <a:t>int</a:t>
            </a:r>
            <a:r>
              <a:rPr lang="en-US" altLang="ja-JP" dirty="0"/>
              <a:t> main () {</a:t>
            </a:r>
          </a:p>
          <a:p>
            <a:pPr marL="0" indent="0">
              <a:buNone/>
            </a:pPr>
            <a:r>
              <a:rPr lang="en-US" altLang="ja-JP" dirty="0"/>
              <a:t>  a </a:t>
            </a:r>
            <a:r>
              <a:rPr lang="en-US" altLang="ja-JP" dirty="0" err="1"/>
              <a:t>obja</a:t>
            </a:r>
            <a:r>
              <a:rPr lang="en-US" altLang="ja-JP" dirty="0"/>
              <a:t>; </a:t>
            </a:r>
            <a:r>
              <a:rPr lang="en-US" altLang="ja-JP" dirty="0">
                <a:solidFill>
                  <a:srgbClr val="FF0000"/>
                </a:solidFill>
              </a:rPr>
              <a:t>// </a:t>
            </a:r>
            <a:r>
              <a:rPr lang="ja-JP" altLang="en-US" dirty="0">
                <a:solidFill>
                  <a:srgbClr val="FF0000"/>
                </a:solidFill>
              </a:rPr>
              <a:t>クラス</a:t>
            </a:r>
            <a:r>
              <a:rPr lang="en-US" altLang="ja-JP" dirty="0">
                <a:solidFill>
                  <a:srgbClr val="FF0000"/>
                </a:solidFill>
              </a:rPr>
              <a:t>a</a:t>
            </a:r>
            <a:r>
              <a:rPr lang="ja-JP" altLang="en-US" dirty="0">
                <a:solidFill>
                  <a:srgbClr val="FF0000"/>
                </a:solidFill>
              </a:rPr>
              <a:t>のオブジェクト</a:t>
            </a:r>
          </a:p>
          <a:p>
            <a:pPr marL="0" indent="0">
              <a:buNone/>
            </a:pPr>
            <a:r>
              <a:rPr lang="ja-JP" altLang="en-US" dirty="0"/>
              <a:t>  </a:t>
            </a:r>
            <a:r>
              <a:rPr lang="en-US" altLang="ja-JP" dirty="0"/>
              <a:t>b </a:t>
            </a:r>
            <a:r>
              <a:rPr lang="en-US" altLang="ja-JP" dirty="0" err="1"/>
              <a:t>objb</a:t>
            </a:r>
            <a:r>
              <a:rPr lang="en-US" altLang="ja-JP" dirty="0"/>
              <a:t>; </a:t>
            </a:r>
            <a:r>
              <a:rPr lang="en-US" altLang="ja-JP" dirty="0">
                <a:solidFill>
                  <a:srgbClr val="FF0000"/>
                </a:solidFill>
              </a:rPr>
              <a:t>// </a:t>
            </a:r>
            <a:r>
              <a:rPr lang="ja-JP" altLang="en-US" dirty="0">
                <a:solidFill>
                  <a:srgbClr val="FF0000"/>
                </a:solidFill>
              </a:rPr>
              <a:t>クラス</a:t>
            </a:r>
            <a:r>
              <a:rPr lang="en-US" altLang="ja-JP" dirty="0">
                <a:solidFill>
                  <a:srgbClr val="FF0000"/>
                </a:solidFill>
              </a:rPr>
              <a:t>b</a:t>
            </a:r>
            <a:r>
              <a:rPr lang="ja-JP" altLang="en-US" dirty="0">
                <a:solidFill>
                  <a:srgbClr val="FF0000"/>
                </a:solidFill>
              </a:rPr>
              <a:t>のオブジェクト</a:t>
            </a:r>
          </a:p>
          <a:p>
            <a:pPr marL="0" indent="0">
              <a:buNone/>
            </a:pPr>
            <a:endParaRPr lang="ja-JP" altLang="en-US" dirty="0"/>
          </a:p>
          <a:p>
            <a:pPr marL="0" indent="0">
              <a:buNone/>
            </a:pPr>
            <a:r>
              <a:rPr lang="ja-JP" altLang="en-US" dirty="0"/>
              <a:t>  </a:t>
            </a:r>
            <a:r>
              <a:rPr lang="en-US" altLang="ja-JP" dirty="0"/>
              <a:t>a *pa = &amp;</a:t>
            </a:r>
            <a:r>
              <a:rPr lang="en-US" altLang="ja-JP" dirty="0" err="1"/>
              <a:t>obja</a:t>
            </a:r>
            <a:r>
              <a:rPr lang="en-US" altLang="ja-JP" dirty="0"/>
              <a:t>; </a:t>
            </a:r>
            <a:r>
              <a:rPr lang="en-US" altLang="ja-JP" dirty="0">
                <a:solidFill>
                  <a:srgbClr val="FF0000"/>
                </a:solidFill>
              </a:rPr>
              <a:t>// </a:t>
            </a:r>
            <a:r>
              <a:rPr lang="ja-JP" altLang="en-US" dirty="0">
                <a:solidFill>
                  <a:srgbClr val="FF0000"/>
                </a:solidFill>
              </a:rPr>
              <a:t>クラス</a:t>
            </a:r>
            <a:r>
              <a:rPr lang="en-US" altLang="ja-JP" dirty="0">
                <a:solidFill>
                  <a:srgbClr val="FF0000"/>
                </a:solidFill>
              </a:rPr>
              <a:t>a</a:t>
            </a:r>
            <a:r>
              <a:rPr lang="ja-JP" altLang="en-US" dirty="0">
                <a:solidFill>
                  <a:srgbClr val="FF0000"/>
                </a:solidFill>
              </a:rPr>
              <a:t>のオブジェクトへのポインタ</a:t>
            </a:r>
          </a:p>
          <a:p>
            <a:pPr marL="0" indent="0">
              <a:buNone/>
            </a:pPr>
            <a:r>
              <a:rPr lang="ja-JP" altLang="en-US" dirty="0"/>
              <a:t>  </a:t>
            </a:r>
            <a:r>
              <a:rPr lang="en-US" altLang="ja-JP" dirty="0"/>
              <a:t>b *</a:t>
            </a:r>
            <a:r>
              <a:rPr lang="en-US" altLang="ja-JP" dirty="0" err="1"/>
              <a:t>pb</a:t>
            </a:r>
            <a:r>
              <a:rPr lang="en-US" altLang="ja-JP" dirty="0"/>
              <a:t> = &amp;</a:t>
            </a:r>
            <a:r>
              <a:rPr lang="en-US" altLang="ja-JP" dirty="0" err="1"/>
              <a:t>objb</a:t>
            </a:r>
            <a:r>
              <a:rPr lang="en-US" altLang="ja-JP" dirty="0"/>
              <a:t>; </a:t>
            </a:r>
            <a:r>
              <a:rPr lang="en-US" altLang="ja-JP" dirty="0">
                <a:solidFill>
                  <a:srgbClr val="FF0000"/>
                </a:solidFill>
              </a:rPr>
              <a:t>// </a:t>
            </a:r>
            <a:r>
              <a:rPr lang="ja-JP" altLang="en-US" dirty="0">
                <a:solidFill>
                  <a:srgbClr val="FF0000"/>
                </a:solidFill>
              </a:rPr>
              <a:t>クラス</a:t>
            </a:r>
            <a:r>
              <a:rPr lang="en-US" altLang="ja-JP" dirty="0">
                <a:solidFill>
                  <a:srgbClr val="FF0000"/>
                </a:solidFill>
              </a:rPr>
              <a:t>b</a:t>
            </a:r>
            <a:r>
              <a:rPr lang="ja-JP" altLang="en-US" dirty="0">
                <a:solidFill>
                  <a:srgbClr val="FF0000"/>
                </a:solidFill>
              </a:rPr>
              <a:t>のオブジェクトへのポインタ</a:t>
            </a:r>
          </a:p>
          <a:p>
            <a:pPr marL="0" indent="0">
              <a:buNone/>
            </a:pPr>
            <a:endParaRPr lang="ja-JP" altLang="en-US" dirty="0"/>
          </a:p>
          <a:p>
            <a:pPr marL="0" indent="0">
              <a:buNone/>
            </a:pPr>
            <a:r>
              <a:rPr lang="ja-JP" altLang="en-US" dirty="0"/>
              <a:t>  </a:t>
            </a:r>
            <a:r>
              <a:rPr lang="en-US" altLang="ja-JP" dirty="0">
                <a:solidFill>
                  <a:srgbClr val="FF0000"/>
                </a:solidFill>
              </a:rPr>
              <a:t>// a *pa2 = &amp;</a:t>
            </a:r>
            <a:r>
              <a:rPr lang="en-US" altLang="ja-JP" dirty="0" err="1">
                <a:solidFill>
                  <a:srgbClr val="FF0000"/>
                </a:solidFill>
              </a:rPr>
              <a:t>objb</a:t>
            </a:r>
            <a:r>
              <a:rPr lang="en-US" altLang="ja-JP" dirty="0">
                <a:solidFill>
                  <a:srgbClr val="FF0000"/>
                </a:solidFill>
              </a:rPr>
              <a:t>; // </a:t>
            </a:r>
            <a:r>
              <a:rPr lang="ja-JP" altLang="en-US" dirty="0">
                <a:solidFill>
                  <a:srgbClr val="FF0000"/>
                </a:solidFill>
              </a:rPr>
              <a:t>クラス</a:t>
            </a:r>
            <a:r>
              <a:rPr lang="en-US" altLang="ja-JP" dirty="0">
                <a:solidFill>
                  <a:srgbClr val="FF0000"/>
                </a:solidFill>
              </a:rPr>
              <a:t>a</a:t>
            </a:r>
            <a:r>
              <a:rPr lang="ja-JP" altLang="en-US" dirty="0">
                <a:solidFill>
                  <a:srgbClr val="FF0000"/>
                </a:solidFill>
              </a:rPr>
              <a:t>のポインタでクラス</a:t>
            </a:r>
            <a:r>
              <a:rPr lang="en-US" altLang="ja-JP" dirty="0">
                <a:solidFill>
                  <a:srgbClr val="FF0000"/>
                </a:solidFill>
              </a:rPr>
              <a:t>b</a:t>
            </a:r>
            <a:r>
              <a:rPr lang="ja-JP" altLang="en-US" dirty="0">
                <a:solidFill>
                  <a:srgbClr val="FF0000"/>
                </a:solidFill>
              </a:rPr>
              <a:t>を指す場合</a:t>
            </a:r>
            <a:r>
              <a:rPr lang="en-US" altLang="ja-JP" dirty="0">
                <a:solidFill>
                  <a:srgbClr val="FF0000"/>
                </a:solidFill>
              </a:rPr>
              <a:t>(</a:t>
            </a:r>
            <a:r>
              <a:rPr lang="ja-JP" altLang="en-US" dirty="0">
                <a:solidFill>
                  <a:srgbClr val="FF0000"/>
                </a:solidFill>
              </a:rPr>
              <a:t>エラーになる</a:t>
            </a:r>
            <a:r>
              <a:rPr lang="en-US" altLang="ja-JP" dirty="0">
                <a:solidFill>
                  <a:srgbClr val="FF0000"/>
                </a:solidFill>
              </a:rPr>
              <a:t>)</a:t>
            </a:r>
          </a:p>
          <a:p>
            <a:pPr marL="0" indent="0">
              <a:buNone/>
            </a:pPr>
            <a:r>
              <a:rPr lang="en-US" altLang="ja-JP" dirty="0"/>
              <a:t>}</a:t>
            </a:r>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13</a:t>
            </a:fld>
            <a:endParaRPr lang="en-US"/>
          </a:p>
        </p:txBody>
      </p:sp>
      <p:sp>
        <p:nvSpPr>
          <p:cNvPr id="13" name="角丸四角形吹き出し 12"/>
          <p:cNvSpPr/>
          <p:nvPr/>
        </p:nvSpPr>
        <p:spPr>
          <a:xfrm>
            <a:off x="5943600" y="84522"/>
            <a:ext cx="4522142" cy="535110"/>
          </a:xfrm>
          <a:prstGeom prst="wedgeRoundRectCallout">
            <a:avLst>
              <a:gd name="adj1" fmla="val -5967"/>
              <a:gd name="adj2" fmla="val 14044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ex19_pointer_test.cc</a:t>
            </a:r>
            <a:endParaRPr lang="ja-JP" altLang="en-US" dirty="0"/>
          </a:p>
        </p:txBody>
      </p:sp>
    </p:spTree>
    <p:extLst>
      <p:ext uri="{BB962C8B-B14F-4D97-AF65-F5344CB8AC3E}">
        <p14:creationId xmlns:p14="http://schemas.microsoft.com/office/powerpoint/2010/main" val="3119985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派生クラスへのポインタ</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基本クラスのポインタを使って派生クラスにアクセスできる</a:t>
            </a:r>
            <a:endParaRPr kumimoji="1" lang="en-US" altLang="ja-JP" dirty="0" smtClean="0"/>
          </a:p>
          <a:p>
            <a:r>
              <a:rPr kumimoji="1" lang="ja-JP" altLang="en-US" dirty="0" smtClean="0"/>
              <a:t>ただし、派生クラスにだけ存在するメンバ関数にはアクセスできない</a:t>
            </a:r>
            <a:endParaRPr kumimoji="1" lang="en-US" altLang="ja-JP" dirty="0" smtClean="0"/>
          </a:p>
          <a:p>
            <a:r>
              <a:rPr kumimoji="1" lang="ja-JP" altLang="en-US" dirty="0" smtClean="0"/>
              <a:t>仮想関数を使うときに意味を持つ</a:t>
            </a: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14</a:t>
            </a:fld>
            <a:endParaRPr lang="en-US"/>
          </a:p>
        </p:txBody>
      </p:sp>
    </p:spTree>
    <p:extLst>
      <p:ext uri="{BB962C8B-B14F-4D97-AF65-F5344CB8AC3E}">
        <p14:creationId xmlns:p14="http://schemas.microsoft.com/office/powerpoint/2010/main" val="3402857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dirty="0"/>
              <a:t>派生クラスへのポインタ</a:t>
            </a:r>
          </a:p>
        </p:txBody>
      </p:sp>
      <p:sp>
        <p:nvSpPr>
          <p:cNvPr id="3" name="コンテンツ プレースホルダー 2"/>
          <p:cNvSpPr>
            <a:spLocks noGrp="1"/>
          </p:cNvSpPr>
          <p:nvPr>
            <p:ph sz="quarter" idx="1"/>
          </p:nvPr>
        </p:nvSpPr>
        <p:spPr>
          <a:xfrm>
            <a:off x="140223" y="1344228"/>
            <a:ext cx="4808295" cy="5664588"/>
          </a:xfrm>
          <a:ln>
            <a:solidFill>
              <a:schemeClr val="tx1"/>
            </a:solidFill>
          </a:ln>
        </p:spPr>
        <p:txBody>
          <a:bodyPr>
            <a:normAutofit/>
          </a:bodyPr>
          <a:lstStyle/>
          <a:p>
            <a:pPr marL="0" indent="0">
              <a:buNone/>
            </a:pPr>
            <a:r>
              <a:rPr lang="en-US" altLang="ja-JP" sz="2000" dirty="0"/>
              <a:t>#include &lt;</a:t>
            </a:r>
            <a:r>
              <a:rPr lang="en-US" altLang="ja-JP" sz="2000" dirty="0" err="1"/>
              <a:t>iostream</a:t>
            </a:r>
            <a:r>
              <a:rPr lang="en-US" altLang="ja-JP" sz="2000" dirty="0"/>
              <a:t>&gt;</a:t>
            </a:r>
          </a:p>
          <a:p>
            <a:pPr marL="0" indent="0">
              <a:buNone/>
            </a:pPr>
            <a:r>
              <a:rPr lang="en-US" altLang="ja-JP" sz="2000" dirty="0"/>
              <a:t>using namespace </a:t>
            </a:r>
            <a:r>
              <a:rPr lang="en-US" altLang="ja-JP" sz="2000" dirty="0" err="1"/>
              <a:t>std</a:t>
            </a:r>
            <a:r>
              <a:rPr lang="en-US" altLang="ja-JP" sz="2000" dirty="0"/>
              <a:t>;</a:t>
            </a:r>
          </a:p>
          <a:p>
            <a:pPr marL="0" indent="0">
              <a:buNone/>
            </a:pPr>
            <a:endParaRPr lang="en-US" altLang="ja-JP" sz="2000" dirty="0"/>
          </a:p>
          <a:p>
            <a:pPr marL="0" indent="0">
              <a:buNone/>
            </a:pPr>
            <a:r>
              <a:rPr lang="en-US" altLang="ja-JP" sz="2000" dirty="0"/>
              <a:t>class base </a:t>
            </a:r>
            <a:r>
              <a:rPr lang="en-US" altLang="ja-JP" sz="2000" dirty="0">
                <a:solidFill>
                  <a:srgbClr val="FF0000"/>
                </a:solidFill>
              </a:rPr>
              <a:t>{ // </a:t>
            </a:r>
            <a:r>
              <a:rPr lang="ja-JP" altLang="en-US" sz="2000" dirty="0">
                <a:solidFill>
                  <a:srgbClr val="FF0000"/>
                </a:solidFill>
              </a:rPr>
              <a:t>基本クラス</a:t>
            </a:r>
          </a:p>
          <a:p>
            <a:pPr marL="0" indent="0">
              <a:buNone/>
            </a:pPr>
            <a:r>
              <a:rPr lang="en-US" altLang="ja-JP" sz="2000" dirty="0"/>
              <a:t>public:</a:t>
            </a:r>
          </a:p>
          <a:p>
            <a:pPr marL="0" indent="0">
              <a:buNone/>
            </a:pPr>
            <a:r>
              <a:rPr lang="en-US" altLang="ja-JP" sz="2000" dirty="0"/>
              <a:t>  </a:t>
            </a:r>
            <a:r>
              <a:rPr lang="en-US" altLang="ja-JP" sz="2000" dirty="0" err="1"/>
              <a:t>int</a:t>
            </a:r>
            <a:r>
              <a:rPr lang="en-US" altLang="ja-JP" sz="2000" dirty="0"/>
              <a:t> </a:t>
            </a:r>
            <a:r>
              <a:rPr lang="en-US" altLang="ja-JP" sz="2000" dirty="0" err="1"/>
              <a:t>i</a:t>
            </a:r>
            <a:r>
              <a:rPr lang="en-US" altLang="ja-JP" sz="2000" dirty="0"/>
              <a:t>;</a:t>
            </a:r>
          </a:p>
          <a:p>
            <a:pPr marL="0" indent="0">
              <a:buNone/>
            </a:pPr>
            <a:r>
              <a:rPr lang="en-US" altLang="ja-JP" sz="2000" dirty="0" smtClean="0"/>
              <a:t>  </a:t>
            </a:r>
            <a:r>
              <a:rPr lang="en-US" altLang="ja-JP" sz="2000" dirty="0"/>
              <a:t>base(</a:t>
            </a:r>
            <a:r>
              <a:rPr lang="en-US" altLang="ja-JP" sz="2000" dirty="0" err="1"/>
              <a:t>int</a:t>
            </a:r>
            <a:r>
              <a:rPr lang="en-US" altLang="ja-JP" sz="2000" dirty="0"/>
              <a:t> x) { </a:t>
            </a:r>
            <a:r>
              <a:rPr lang="en-US" altLang="ja-JP" sz="2000" dirty="0">
                <a:solidFill>
                  <a:srgbClr val="FF0000"/>
                </a:solidFill>
              </a:rPr>
              <a:t>// </a:t>
            </a:r>
            <a:r>
              <a:rPr lang="ja-JP" altLang="en-US" sz="2000" dirty="0">
                <a:solidFill>
                  <a:srgbClr val="FF0000"/>
                </a:solidFill>
              </a:rPr>
              <a:t>コンストラクタ</a:t>
            </a:r>
            <a:r>
              <a:rPr lang="en-US" altLang="ja-JP" sz="2000" dirty="0">
                <a:solidFill>
                  <a:srgbClr val="FF0000"/>
                </a:solidFill>
              </a:rPr>
              <a:t>(</a:t>
            </a:r>
            <a:r>
              <a:rPr lang="ja-JP" altLang="en-US" sz="2000" dirty="0">
                <a:solidFill>
                  <a:srgbClr val="FF0000"/>
                </a:solidFill>
              </a:rPr>
              <a:t>値の代入</a:t>
            </a:r>
            <a:r>
              <a:rPr lang="en-US" altLang="ja-JP" sz="2000" dirty="0">
                <a:solidFill>
                  <a:srgbClr val="FF0000"/>
                </a:solidFill>
              </a:rPr>
              <a:t>)</a:t>
            </a:r>
          </a:p>
          <a:p>
            <a:pPr marL="0" indent="0">
              <a:buNone/>
            </a:pPr>
            <a:r>
              <a:rPr lang="en-US" altLang="ja-JP" sz="2000" dirty="0"/>
              <a:t>    </a:t>
            </a:r>
            <a:r>
              <a:rPr lang="en-US" altLang="ja-JP" sz="2000" dirty="0" err="1"/>
              <a:t>i</a:t>
            </a:r>
            <a:r>
              <a:rPr lang="en-US" altLang="ja-JP" sz="2000" dirty="0"/>
              <a:t> = x;</a:t>
            </a:r>
          </a:p>
          <a:p>
            <a:pPr marL="0" indent="0">
              <a:buNone/>
            </a:pPr>
            <a:r>
              <a:rPr lang="en-US" altLang="ja-JP" sz="2000" dirty="0"/>
              <a:t>  </a:t>
            </a:r>
            <a:r>
              <a:rPr lang="en-US" altLang="ja-JP" sz="2000" dirty="0" smtClean="0"/>
              <a:t>}</a:t>
            </a:r>
            <a:endParaRPr lang="en-US" altLang="ja-JP" sz="2000" dirty="0"/>
          </a:p>
          <a:p>
            <a:pPr marL="0" indent="0">
              <a:buNone/>
            </a:pPr>
            <a:r>
              <a:rPr lang="en-US" altLang="ja-JP" sz="2000" dirty="0"/>
              <a:t>  void </a:t>
            </a:r>
            <a:r>
              <a:rPr lang="en-US" altLang="ja-JP" sz="2000" dirty="0" err="1"/>
              <a:t>tasu</a:t>
            </a:r>
            <a:r>
              <a:rPr lang="en-US" altLang="ja-JP" sz="2000" dirty="0"/>
              <a:t>(</a:t>
            </a:r>
            <a:r>
              <a:rPr lang="en-US" altLang="ja-JP" sz="2000" dirty="0" err="1"/>
              <a:t>int</a:t>
            </a:r>
            <a:r>
              <a:rPr lang="en-US" altLang="ja-JP" sz="2000" dirty="0"/>
              <a:t> x) { </a:t>
            </a:r>
            <a:r>
              <a:rPr lang="en-US" altLang="ja-JP" sz="2000" dirty="0">
                <a:solidFill>
                  <a:srgbClr val="FF0000"/>
                </a:solidFill>
              </a:rPr>
              <a:t>// </a:t>
            </a:r>
            <a:r>
              <a:rPr lang="ja-JP" altLang="en-US" sz="2000" dirty="0">
                <a:solidFill>
                  <a:srgbClr val="FF0000"/>
                </a:solidFill>
              </a:rPr>
              <a:t>足す</a:t>
            </a:r>
          </a:p>
          <a:p>
            <a:pPr marL="0" indent="0">
              <a:buNone/>
            </a:pPr>
            <a:r>
              <a:rPr lang="ja-JP" altLang="en-US" sz="2000" dirty="0"/>
              <a:t>    </a:t>
            </a:r>
            <a:r>
              <a:rPr lang="en-US" altLang="ja-JP" sz="2000" dirty="0" err="1"/>
              <a:t>cout</a:t>
            </a:r>
            <a:r>
              <a:rPr lang="en-US" altLang="ja-JP" sz="2000" dirty="0"/>
              <a:t> &lt;&lt; </a:t>
            </a:r>
            <a:r>
              <a:rPr lang="en-US" altLang="ja-JP" sz="2000" dirty="0" err="1"/>
              <a:t>i</a:t>
            </a:r>
            <a:r>
              <a:rPr lang="en-US" altLang="ja-JP" sz="2000" dirty="0"/>
              <a:t> + x &lt;&lt; </a:t>
            </a:r>
            <a:r>
              <a:rPr lang="en-US" altLang="ja-JP" sz="2000" dirty="0" err="1"/>
              <a:t>endl</a:t>
            </a:r>
            <a:r>
              <a:rPr lang="en-US" altLang="ja-JP" sz="2000" dirty="0"/>
              <a:t>;</a:t>
            </a:r>
          </a:p>
          <a:p>
            <a:pPr marL="0" indent="0">
              <a:buNone/>
            </a:pPr>
            <a:r>
              <a:rPr lang="en-US" altLang="ja-JP" sz="2000" dirty="0"/>
              <a:t>  }</a:t>
            </a:r>
          </a:p>
          <a:p>
            <a:pPr marL="0" indent="0">
              <a:buNone/>
            </a:pPr>
            <a:r>
              <a:rPr lang="en-US" altLang="ja-JP" sz="2000" dirty="0" smtClean="0"/>
              <a:t>};</a:t>
            </a:r>
            <a:endParaRPr lang="en-US" altLang="ja-JP" sz="2000" dirty="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15</a:t>
            </a:fld>
            <a:endParaRPr lang="en-US"/>
          </a:p>
        </p:txBody>
      </p:sp>
      <p:sp>
        <p:nvSpPr>
          <p:cNvPr id="8" name="コンテンツ プレースホルダー 2"/>
          <p:cNvSpPr txBox="1">
            <a:spLocks/>
          </p:cNvSpPr>
          <p:nvPr/>
        </p:nvSpPr>
        <p:spPr bwMode="auto">
          <a:xfrm>
            <a:off x="5056094" y="1344227"/>
            <a:ext cx="5503777" cy="5664589"/>
          </a:xfrm>
          <a:prstGeom prst="rect">
            <a:avLst/>
          </a:prstGeom>
          <a:solidFill>
            <a:schemeClr val="bg1"/>
          </a:solidFill>
          <a:ln w="9525">
            <a:solidFill>
              <a:schemeClr val="tx1"/>
            </a:solidFill>
            <a:miter lim="800000"/>
            <a:headEnd/>
            <a:tailEnd/>
          </a:ln>
        </p:spPr>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000" dirty="0" smtClean="0"/>
              <a:t>class </a:t>
            </a:r>
            <a:r>
              <a:rPr lang="en-US" altLang="ja-JP" sz="2000" dirty="0" err="1"/>
              <a:t>deriv</a:t>
            </a:r>
            <a:r>
              <a:rPr lang="en-US" altLang="ja-JP" sz="2000" dirty="0"/>
              <a:t> : public base { </a:t>
            </a:r>
            <a:r>
              <a:rPr lang="en-US" altLang="ja-JP" sz="2000" dirty="0">
                <a:solidFill>
                  <a:srgbClr val="FF0000"/>
                </a:solidFill>
              </a:rPr>
              <a:t>// </a:t>
            </a:r>
            <a:r>
              <a:rPr lang="ja-JP" altLang="en-US" sz="2000" dirty="0">
                <a:solidFill>
                  <a:srgbClr val="FF0000"/>
                </a:solidFill>
              </a:rPr>
              <a:t>派生クラス</a:t>
            </a:r>
          </a:p>
          <a:p>
            <a:pPr marL="0" indent="0">
              <a:buNone/>
            </a:pPr>
            <a:r>
              <a:rPr lang="en-US" altLang="ja-JP" sz="2000" dirty="0"/>
              <a:t>public:</a:t>
            </a:r>
          </a:p>
          <a:p>
            <a:pPr marL="0" indent="0">
              <a:buNone/>
            </a:pPr>
            <a:r>
              <a:rPr lang="en-US" altLang="ja-JP" sz="2000" dirty="0"/>
              <a:t>  </a:t>
            </a:r>
            <a:r>
              <a:rPr lang="en-US" altLang="ja-JP" sz="2000" dirty="0" err="1"/>
              <a:t>deriv</a:t>
            </a:r>
            <a:r>
              <a:rPr lang="en-US" altLang="ja-JP" sz="2000" dirty="0"/>
              <a:t>(</a:t>
            </a:r>
            <a:r>
              <a:rPr lang="en-US" altLang="ja-JP" sz="2000" dirty="0" err="1"/>
              <a:t>int</a:t>
            </a:r>
            <a:r>
              <a:rPr lang="en-US" altLang="ja-JP" sz="2000" dirty="0"/>
              <a:t> x) : base(x) {} </a:t>
            </a:r>
            <a:r>
              <a:rPr lang="en-US" altLang="ja-JP" sz="2000" dirty="0">
                <a:solidFill>
                  <a:srgbClr val="FF0000"/>
                </a:solidFill>
              </a:rPr>
              <a:t>// </a:t>
            </a:r>
            <a:r>
              <a:rPr lang="ja-JP" altLang="en-US" sz="2000" dirty="0">
                <a:solidFill>
                  <a:srgbClr val="FF0000"/>
                </a:solidFill>
              </a:rPr>
              <a:t>コンストラクタが呼ばれれば、基本クラスのコンストラクタで初期化</a:t>
            </a:r>
          </a:p>
          <a:p>
            <a:pPr marL="0" indent="0">
              <a:buNone/>
            </a:pPr>
            <a:endParaRPr lang="ja-JP" altLang="en-US" sz="2000" dirty="0"/>
          </a:p>
          <a:p>
            <a:pPr marL="0" indent="0">
              <a:buNone/>
            </a:pPr>
            <a:r>
              <a:rPr lang="ja-JP" altLang="en-US" sz="2000" dirty="0"/>
              <a:t>  </a:t>
            </a:r>
            <a:r>
              <a:rPr lang="en-US" altLang="ja-JP" sz="2000" dirty="0"/>
              <a:t>void </a:t>
            </a:r>
            <a:r>
              <a:rPr lang="en-US" altLang="ja-JP" sz="2000" dirty="0" err="1"/>
              <a:t>kakeru</a:t>
            </a:r>
            <a:r>
              <a:rPr lang="en-US" altLang="ja-JP" sz="2000" dirty="0"/>
              <a:t>(</a:t>
            </a:r>
            <a:r>
              <a:rPr lang="en-US" altLang="ja-JP" sz="2000" dirty="0" err="1"/>
              <a:t>int</a:t>
            </a:r>
            <a:r>
              <a:rPr lang="en-US" altLang="ja-JP" sz="2000" dirty="0"/>
              <a:t> x) { </a:t>
            </a:r>
            <a:r>
              <a:rPr lang="en-US" altLang="ja-JP" sz="2000" dirty="0">
                <a:solidFill>
                  <a:srgbClr val="FF0000"/>
                </a:solidFill>
              </a:rPr>
              <a:t>// </a:t>
            </a:r>
            <a:r>
              <a:rPr lang="ja-JP" altLang="en-US" sz="2000" dirty="0">
                <a:solidFill>
                  <a:srgbClr val="FF0000"/>
                </a:solidFill>
              </a:rPr>
              <a:t>掛ける</a:t>
            </a:r>
          </a:p>
          <a:p>
            <a:pPr marL="0" indent="0">
              <a:buNone/>
            </a:pPr>
            <a:r>
              <a:rPr lang="ja-JP" altLang="en-US" sz="2000" dirty="0"/>
              <a:t>    </a:t>
            </a:r>
            <a:r>
              <a:rPr lang="en-US" altLang="ja-JP" sz="2000" dirty="0" err="1"/>
              <a:t>cout</a:t>
            </a:r>
            <a:r>
              <a:rPr lang="en-US" altLang="ja-JP" sz="2000" dirty="0"/>
              <a:t> &lt;&lt; </a:t>
            </a:r>
            <a:r>
              <a:rPr lang="en-US" altLang="ja-JP" sz="2000" dirty="0" err="1"/>
              <a:t>i</a:t>
            </a:r>
            <a:r>
              <a:rPr lang="en-US" altLang="ja-JP" sz="2000" dirty="0"/>
              <a:t> * x &lt;&lt; </a:t>
            </a:r>
            <a:r>
              <a:rPr lang="en-US" altLang="ja-JP" sz="2000" dirty="0" err="1"/>
              <a:t>endl</a:t>
            </a:r>
            <a:r>
              <a:rPr lang="en-US" altLang="ja-JP" sz="2000" dirty="0"/>
              <a:t>;</a:t>
            </a:r>
          </a:p>
          <a:p>
            <a:pPr marL="0" indent="0">
              <a:buNone/>
            </a:pPr>
            <a:r>
              <a:rPr lang="en-US" altLang="ja-JP" sz="2000" dirty="0"/>
              <a:t>  }</a:t>
            </a:r>
          </a:p>
          <a:p>
            <a:pPr marL="0" indent="0">
              <a:buNone/>
            </a:pPr>
            <a:r>
              <a:rPr lang="en-US" altLang="ja-JP" sz="2000" dirty="0"/>
              <a:t>};</a:t>
            </a:r>
          </a:p>
        </p:txBody>
      </p:sp>
      <p:sp>
        <p:nvSpPr>
          <p:cNvPr id="15" name="角丸四角形吹き出し 14"/>
          <p:cNvSpPr/>
          <p:nvPr/>
        </p:nvSpPr>
        <p:spPr>
          <a:xfrm>
            <a:off x="6252882" y="338731"/>
            <a:ext cx="4199413" cy="535110"/>
          </a:xfrm>
          <a:prstGeom prst="wedgeRoundRectCallout">
            <a:avLst>
              <a:gd name="adj1" fmla="val -19051"/>
              <a:gd name="adj2" fmla="val 10778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ex19_derive_pointer.cc</a:t>
            </a:r>
            <a:endParaRPr lang="ja-JP" altLang="en-US" dirty="0"/>
          </a:p>
        </p:txBody>
      </p:sp>
    </p:spTree>
    <p:extLst>
      <p:ext uri="{BB962C8B-B14F-4D97-AF65-F5344CB8AC3E}">
        <p14:creationId xmlns:p14="http://schemas.microsoft.com/office/powerpoint/2010/main" val="1879425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dirty="0"/>
              <a:t>派生クラスへのポインタ</a:t>
            </a:r>
          </a:p>
        </p:txBody>
      </p:sp>
      <p:sp>
        <p:nvSpPr>
          <p:cNvPr id="3" name="コンテンツ プレースホルダー 2"/>
          <p:cNvSpPr>
            <a:spLocks noGrp="1"/>
          </p:cNvSpPr>
          <p:nvPr>
            <p:ph sz="quarter" idx="1"/>
          </p:nvPr>
        </p:nvSpPr>
        <p:spPr>
          <a:ln>
            <a:solidFill>
              <a:schemeClr val="tx1"/>
            </a:solidFill>
          </a:ln>
        </p:spPr>
        <p:txBody>
          <a:bodyPr>
            <a:normAutofit fontScale="70000" lnSpcReduction="20000"/>
          </a:bodyPr>
          <a:lstStyle/>
          <a:p>
            <a:pPr marL="0" indent="0">
              <a:buNone/>
            </a:pPr>
            <a:r>
              <a:rPr lang="en-US" altLang="ja-JP" dirty="0" err="1"/>
              <a:t>int</a:t>
            </a:r>
            <a:r>
              <a:rPr lang="en-US" altLang="ja-JP" dirty="0"/>
              <a:t> main() {</a:t>
            </a:r>
          </a:p>
          <a:p>
            <a:pPr marL="0" indent="0">
              <a:buNone/>
            </a:pPr>
            <a:r>
              <a:rPr lang="en-US" altLang="ja-JP" dirty="0"/>
              <a:t>  base *p; </a:t>
            </a:r>
            <a:r>
              <a:rPr lang="en-US" altLang="ja-JP" dirty="0">
                <a:solidFill>
                  <a:srgbClr val="FF0000"/>
                </a:solidFill>
              </a:rPr>
              <a:t>// </a:t>
            </a:r>
            <a:r>
              <a:rPr lang="ja-JP" altLang="en-US" dirty="0">
                <a:solidFill>
                  <a:srgbClr val="FF0000"/>
                </a:solidFill>
              </a:rPr>
              <a:t>クラス</a:t>
            </a:r>
            <a:r>
              <a:rPr lang="en-US" altLang="ja-JP" dirty="0">
                <a:solidFill>
                  <a:srgbClr val="FF0000"/>
                </a:solidFill>
              </a:rPr>
              <a:t>base</a:t>
            </a:r>
            <a:r>
              <a:rPr lang="ja-JP" altLang="en-US" dirty="0" err="1">
                <a:solidFill>
                  <a:srgbClr val="FF0000"/>
                </a:solidFill>
              </a:rPr>
              <a:t>への</a:t>
            </a:r>
            <a:r>
              <a:rPr lang="ja-JP" altLang="en-US" dirty="0">
                <a:solidFill>
                  <a:srgbClr val="FF0000"/>
                </a:solidFill>
              </a:rPr>
              <a:t>ポインタ</a:t>
            </a:r>
          </a:p>
          <a:p>
            <a:pPr marL="0" indent="0">
              <a:buNone/>
            </a:pPr>
            <a:r>
              <a:rPr lang="ja-JP" altLang="en-US" dirty="0"/>
              <a:t>  </a:t>
            </a:r>
            <a:r>
              <a:rPr lang="en-US" altLang="ja-JP" dirty="0"/>
              <a:t>base b(10); </a:t>
            </a:r>
            <a:r>
              <a:rPr lang="en-US" altLang="ja-JP" dirty="0">
                <a:solidFill>
                  <a:srgbClr val="FF0000"/>
                </a:solidFill>
              </a:rPr>
              <a:t>// </a:t>
            </a:r>
            <a:r>
              <a:rPr lang="ja-JP" altLang="en-US" dirty="0">
                <a:solidFill>
                  <a:srgbClr val="FF0000"/>
                </a:solidFill>
              </a:rPr>
              <a:t>クラス</a:t>
            </a:r>
            <a:r>
              <a:rPr lang="en-US" altLang="ja-JP" dirty="0">
                <a:solidFill>
                  <a:srgbClr val="FF0000"/>
                </a:solidFill>
              </a:rPr>
              <a:t>base</a:t>
            </a:r>
            <a:r>
              <a:rPr lang="ja-JP" altLang="en-US" dirty="0">
                <a:solidFill>
                  <a:srgbClr val="FF0000"/>
                </a:solidFill>
              </a:rPr>
              <a:t>のオブジェクト</a:t>
            </a:r>
          </a:p>
          <a:p>
            <a:pPr marL="0" indent="0">
              <a:buNone/>
            </a:pPr>
            <a:r>
              <a:rPr lang="ja-JP" altLang="en-US" dirty="0"/>
              <a:t>  </a:t>
            </a:r>
            <a:r>
              <a:rPr lang="en-US" altLang="ja-JP" dirty="0" err="1"/>
              <a:t>deriv</a:t>
            </a:r>
            <a:r>
              <a:rPr lang="en-US" altLang="ja-JP" dirty="0"/>
              <a:t> d(10); </a:t>
            </a:r>
            <a:r>
              <a:rPr lang="en-US" altLang="ja-JP" dirty="0">
                <a:solidFill>
                  <a:srgbClr val="FF0000"/>
                </a:solidFill>
              </a:rPr>
              <a:t>// </a:t>
            </a:r>
            <a:r>
              <a:rPr lang="ja-JP" altLang="en-US" dirty="0">
                <a:solidFill>
                  <a:srgbClr val="FF0000"/>
                </a:solidFill>
              </a:rPr>
              <a:t>クラス</a:t>
            </a:r>
            <a:r>
              <a:rPr lang="en-US" altLang="ja-JP" dirty="0" err="1">
                <a:solidFill>
                  <a:srgbClr val="FF0000"/>
                </a:solidFill>
              </a:rPr>
              <a:t>deriv</a:t>
            </a:r>
            <a:r>
              <a:rPr lang="ja-JP" altLang="en-US" dirty="0">
                <a:solidFill>
                  <a:srgbClr val="FF0000"/>
                </a:solidFill>
              </a:rPr>
              <a:t>のオブジェクト</a:t>
            </a:r>
          </a:p>
          <a:p>
            <a:pPr marL="0" indent="0">
              <a:buNone/>
            </a:pPr>
            <a:endParaRPr lang="ja-JP" altLang="en-US" dirty="0"/>
          </a:p>
          <a:p>
            <a:pPr marL="0" indent="0">
              <a:buNone/>
            </a:pPr>
            <a:r>
              <a:rPr lang="ja-JP" altLang="en-US" dirty="0"/>
              <a:t>  </a:t>
            </a:r>
            <a:r>
              <a:rPr lang="en-US" altLang="ja-JP" dirty="0"/>
              <a:t>p = &amp;b; </a:t>
            </a:r>
            <a:r>
              <a:rPr lang="en-US" altLang="ja-JP" dirty="0">
                <a:solidFill>
                  <a:srgbClr val="FF0000"/>
                </a:solidFill>
              </a:rPr>
              <a:t>// </a:t>
            </a:r>
            <a:r>
              <a:rPr lang="ja-JP" altLang="en-US" dirty="0">
                <a:solidFill>
                  <a:srgbClr val="FF0000"/>
                </a:solidFill>
              </a:rPr>
              <a:t>ポインタはクラス</a:t>
            </a:r>
            <a:r>
              <a:rPr lang="en-US" altLang="ja-JP" dirty="0">
                <a:solidFill>
                  <a:srgbClr val="FF0000"/>
                </a:solidFill>
              </a:rPr>
              <a:t>base</a:t>
            </a:r>
            <a:r>
              <a:rPr lang="ja-JP" altLang="en-US" dirty="0">
                <a:solidFill>
                  <a:srgbClr val="FF0000"/>
                </a:solidFill>
              </a:rPr>
              <a:t>のオブジェクトを指す</a:t>
            </a:r>
          </a:p>
          <a:p>
            <a:pPr marL="0" indent="0">
              <a:buNone/>
            </a:pPr>
            <a:r>
              <a:rPr lang="ja-JP" altLang="en-US" dirty="0"/>
              <a:t>  </a:t>
            </a:r>
            <a:r>
              <a:rPr lang="en-US" altLang="ja-JP" dirty="0"/>
              <a:t>p-&gt;</a:t>
            </a:r>
            <a:r>
              <a:rPr lang="en-US" altLang="ja-JP" dirty="0" err="1"/>
              <a:t>tasu</a:t>
            </a:r>
            <a:r>
              <a:rPr lang="en-US" altLang="ja-JP" dirty="0"/>
              <a:t>(5); </a:t>
            </a:r>
            <a:r>
              <a:rPr lang="en-US" altLang="ja-JP" dirty="0">
                <a:solidFill>
                  <a:srgbClr val="FF0000"/>
                </a:solidFill>
              </a:rPr>
              <a:t>// base</a:t>
            </a:r>
            <a:r>
              <a:rPr lang="ja-JP" altLang="en-US" dirty="0">
                <a:solidFill>
                  <a:srgbClr val="FF0000"/>
                </a:solidFill>
              </a:rPr>
              <a:t>の</a:t>
            </a:r>
            <a:r>
              <a:rPr lang="en-US" altLang="ja-JP" dirty="0" err="1">
                <a:solidFill>
                  <a:srgbClr val="FF0000"/>
                </a:solidFill>
              </a:rPr>
              <a:t>tasu</a:t>
            </a:r>
            <a:r>
              <a:rPr lang="en-US" altLang="ja-JP" dirty="0">
                <a:solidFill>
                  <a:srgbClr val="FF0000"/>
                </a:solidFill>
              </a:rPr>
              <a:t>()</a:t>
            </a:r>
            <a:r>
              <a:rPr lang="ja-JP" altLang="en-US" dirty="0">
                <a:solidFill>
                  <a:srgbClr val="FF0000"/>
                </a:solidFill>
              </a:rPr>
              <a:t>を使用する</a:t>
            </a:r>
          </a:p>
          <a:p>
            <a:pPr marL="0" indent="0">
              <a:buNone/>
            </a:pPr>
            <a:endParaRPr lang="ja-JP" altLang="en-US" dirty="0"/>
          </a:p>
          <a:p>
            <a:pPr marL="0" indent="0">
              <a:buNone/>
            </a:pPr>
            <a:r>
              <a:rPr lang="ja-JP" altLang="en-US" dirty="0"/>
              <a:t>  </a:t>
            </a:r>
            <a:r>
              <a:rPr lang="en-US" altLang="ja-JP" dirty="0"/>
              <a:t>p = &amp;d; </a:t>
            </a:r>
            <a:r>
              <a:rPr lang="en-US" altLang="ja-JP" dirty="0">
                <a:solidFill>
                  <a:srgbClr val="FF0000"/>
                </a:solidFill>
              </a:rPr>
              <a:t>// </a:t>
            </a:r>
            <a:r>
              <a:rPr lang="ja-JP" altLang="en-US" dirty="0">
                <a:solidFill>
                  <a:srgbClr val="FF0000"/>
                </a:solidFill>
              </a:rPr>
              <a:t>ポインタはクラス</a:t>
            </a:r>
            <a:r>
              <a:rPr lang="en-US" altLang="ja-JP" dirty="0" err="1">
                <a:solidFill>
                  <a:srgbClr val="FF0000"/>
                </a:solidFill>
              </a:rPr>
              <a:t>deriv</a:t>
            </a:r>
            <a:r>
              <a:rPr lang="ja-JP" altLang="en-US" dirty="0">
                <a:solidFill>
                  <a:srgbClr val="FF0000"/>
                </a:solidFill>
              </a:rPr>
              <a:t>のオブジェクトを指す</a:t>
            </a:r>
          </a:p>
          <a:p>
            <a:pPr marL="0" indent="0">
              <a:buNone/>
            </a:pPr>
            <a:r>
              <a:rPr lang="ja-JP" altLang="en-US" dirty="0"/>
              <a:t>  </a:t>
            </a:r>
            <a:r>
              <a:rPr lang="en-US" altLang="ja-JP" dirty="0"/>
              <a:t>p-&gt;</a:t>
            </a:r>
            <a:r>
              <a:rPr lang="en-US" altLang="ja-JP" dirty="0" err="1"/>
              <a:t>tasu</a:t>
            </a:r>
            <a:r>
              <a:rPr lang="en-US" altLang="ja-JP" dirty="0"/>
              <a:t>(5); </a:t>
            </a:r>
            <a:r>
              <a:rPr lang="en-US" altLang="ja-JP" dirty="0">
                <a:solidFill>
                  <a:srgbClr val="FF0000"/>
                </a:solidFill>
              </a:rPr>
              <a:t>// deriv1</a:t>
            </a:r>
            <a:r>
              <a:rPr lang="ja-JP" altLang="en-US" dirty="0">
                <a:solidFill>
                  <a:srgbClr val="FF0000"/>
                </a:solidFill>
              </a:rPr>
              <a:t>の</a:t>
            </a:r>
            <a:r>
              <a:rPr lang="en-US" altLang="ja-JP" dirty="0" err="1">
                <a:solidFill>
                  <a:srgbClr val="FF0000"/>
                </a:solidFill>
              </a:rPr>
              <a:t>tasu</a:t>
            </a:r>
            <a:r>
              <a:rPr lang="en-US" altLang="ja-JP" dirty="0">
                <a:solidFill>
                  <a:srgbClr val="FF0000"/>
                </a:solidFill>
              </a:rPr>
              <a:t>()</a:t>
            </a:r>
            <a:r>
              <a:rPr lang="ja-JP" altLang="en-US" dirty="0">
                <a:solidFill>
                  <a:srgbClr val="FF0000"/>
                </a:solidFill>
              </a:rPr>
              <a:t>を使用する</a:t>
            </a:r>
            <a:r>
              <a:rPr lang="en-US" altLang="ja-JP" dirty="0">
                <a:solidFill>
                  <a:srgbClr val="FF0000"/>
                </a:solidFill>
              </a:rPr>
              <a:t>(</a:t>
            </a:r>
            <a:r>
              <a:rPr lang="ja-JP" altLang="en-US" dirty="0">
                <a:solidFill>
                  <a:srgbClr val="FF0000"/>
                </a:solidFill>
              </a:rPr>
              <a:t>実際は</a:t>
            </a:r>
            <a:r>
              <a:rPr lang="en-US" altLang="ja-JP" dirty="0">
                <a:solidFill>
                  <a:srgbClr val="FF0000"/>
                </a:solidFill>
              </a:rPr>
              <a:t>base</a:t>
            </a:r>
            <a:r>
              <a:rPr lang="ja-JP" altLang="en-US" dirty="0">
                <a:solidFill>
                  <a:srgbClr val="FF0000"/>
                </a:solidFill>
              </a:rPr>
              <a:t>の</a:t>
            </a:r>
            <a:r>
              <a:rPr lang="en-US" altLang="ja-JP" dirty="0" err="1">
                <a:solidFill>
                  <a:srgbClr val="FF0000"/>
                </a:solidFill>
              </a:rPr>
              <a:t>tasu</a:t>
            </a:r>
            <a:r>
              <a:rPr lang="en-US" altLang="ja-JP" dirty="0">
                <a:solidFill>
                  <a:srgbClr val="FF0000"/>
                </a:solidFill>
              </a:rPr>
              <a:t>()</a:t>
            </a:r>
            <a:r>
              <a:rPr lang="ja-JP" altLang="en-US" dirty="0">
                <a:solidFill>
                  <a:srgbClr val="FF0000"/>
                </a:solidFill>
              </a:rPr>
              <a:t>を使用</a:t>
            </a:r>
            <a:r>
              <a:rPr lang="en-US" altLang="ja-JP" dirty="0">
                <a:solidFill>
                  <a:srgbClr val="FF0000"/>
                </a:solidFill>
              </a:rPr>
              <a:t>)</a:t>
            </a:r>
          </a:p>
          <a:p>
            <a:pPr marL="0" indent="0">
              <a:buNone/>
            </a:pPr>
            <a:r>
              <a:rPr lang="en-US" altLang="ja-JP" dirty="0"/>
              <a:t>  </a:t>
            </a:r>
            <a:r>
              <a:rPr lang="en-US" altLang="ja-JP" dirty="0">
                <a:solidFill>
                  <a:srgbClr val="FF0000"/>
                </a:solidFill>
              </a:rPr>
              <a:t>// p-</a:t>
            </a:r>
            <a:r>
              <a:rPr lang="en-US" altLang="ja-JP" dirty="0" smtClean="0">
                <a:solidFill>
                  <a:srgbClr val="FF0000"/>
                </a:solidFill>
              </a:rPr>
              <a:t>&gt;</a:t>
            </a:r>
            <a:r>
              <a:rPr lang="en-US" altLang="ja-JP" dirty="0" err="1" smtClean="0">
                <a:solidFill>
                  <a:srgbClr val="FF0000"/>
                </a:solidFill>
              </a:rPr>
              <a:t>kakeru</a:t>
            </a:r>
            <a:r>
              <a:rPr lang="en-US" altLang="ja-JP" dirty="0" smtClean="0">
                <a:solidFill>
                  <a:srgbClr val="FF0000"/>
                </a:solidFill>
              </a:rPr>
              <a:t>(5</a:t>
            </a:r>
            <a:r>
              <a:rPr lang="en-US" altLang="ja-JP" dirty="0">
                <a:solidFill>
                  <a:srgbClr val="FF0000"/>
                </a:solidFill>
              </a:rPr>
              <a:t>); // deriv1</a:t>
            </a:r>
            <a:r>
              <a:rPr lang="ja-JP" altLang="en-US" dirty="0" smtClean="0">
                <a:solidFill>
                  <a:srgbClr val="FF0000"/>
                </a:solidFill>
              </a:rPr>
              <a:t>の</a:t>
            </a:r>
            <a:r>
              <a:rPr lang="en-US" altLang="ja-JP" dirty="0" err="1" smtClean="0">
                <a:solidFill>
                  <a:srgbClr val="FF0000"/>
                </a:solidFill>
              </a:rPr>
              <a:t>kakeru</a:t>
            </a:r>
            <a:r>
              <a:rPr lang="en-US" altLang="ja-JP" dirty="0" smtClean="0">
                <a:solidFill>
                  <a:srgbClr val="FF0000"/>
                </a:solidFill>
              </a:rPr>
              <a:t>()</a:t>
            </a:r>
            <a:r>
              <a:rPr lang="ja-JP" altLang="en-US" dirty="0">
                <a:solidFill>
                  <a:srgbClr val="FF0000"/>
                </a:solidFill>
              </a:rPr>
              <a:t>を使用する</a:t>
            </a:r>
            <a:r>
              <a:rPr lang="en-US" altLang="ja-JP" dirty="0">
                <a:solidFill>
                  <a:srgbClr val="FF0000"/>
                </a:solidFill>
              </a:rPr>
              <a:t>(</a:t>
            </a:r>
            <a:r>
              <a:rPr lang="ja-JP" altLang="en-US" dirty="0">
                <a:solidFill>
                  <a:srgbClr val="FF0000"/>
                </a:solidFill>
              </a:rPr>
              <a:t>エラーになる</a:t>
            </a:r>
            <a:r>
              <a:rPr lang="en-US" altLang="ja-JP" dirty="0">
                <a:solidFill>
                  <a:srgbClr val="FF0000"/>
                </a:solidFill>
              </a:rPr>
              <a:t>)</a:t>
            </a:r>
          </a:p>
          <a:p>
            <a:pPr marL="0" indent="0">
              <a:buNone/>
            </a:pPr>
            <a:endParaRPr lang="en-US" altLang="ja-JP" dirty="0"/>
          </a:p>
          <a:p>
            <a:pPr marL="0" indent="0">
              <a:buNone/>
            </a:pPr>
            <a:r>
              <a:rPr lang="en-US" altLang="ja-JP" dirty="0"/>
              <a:t>  return 0;</a:t>
            </a:r>
          </a:p>
          <a:p>
            <a:pPr marL="0" indent="0">
              <a:buNone/>
            </a:pPr>
            <a:r>
              <a:rPr lang="en-US" altLang="ja-JP" dirty="0"/>
              <a:t>}</a:t>
            </a:r>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16</a:t>
            </a:fld>
            <a:endParaRPr lang="en-US"/>
          </a:p>
        </p:txBody>
      </p:sp>
      <p:sp>
        <p:nvSpPr>
          <p:cNvPr id="13" name="角丸四角形吹き出し 12"/>
          <p:cNvSpPr/>
          <p:nvPr/>
        </p:nvSpPr>
        <p:spPr>
          <a:xfrm>
            <a:off x="5943600" y="84522"/>
            <a:ext cx="4522142" cy="535110"/>
          </a:xfrm>
          <a:prstGeom prst="wedgeRoundRectCallout">
            <a:avLst>
              <a:gd name="adj1" fmla="val -5967"/>
              <a:gd name="adj2" fmla="val 14044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ex19_derive_pointer.cc</a:t>
            </a:r>
            <a:endParaRPr lang="ja-JP" altLang="en-US" dirty="0"/>
          </a:p>
        </p:txBody>
      </p:sp>
      <p:sp>
        <p:nvSpPr>
          <p:cNvPr id="7" name="角丸四角形 6"/>
          <p:cNvSpPr/>
          <p:nvPr/>
        </p:nvSpPr>
        <p:spPr>
          <a:xfrm>
            <a:off x="5800531" y="662822"/>
            <a:ext cx="947738" cy="46092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続き</a:t>
            </a:r>
            <a:endParaRPr kumimoji="1" lang="ja-JP" altLang="en-US" dirty="0"/>
          </a:p>
        </p:txBody>
      </p:sp>
    </p:spTree>
    <p:extLst>
      <p:ext uri="{BB962C8B-B14F-4D97-AF65-F5344CB8AC3E}">
        <p14:creationId xmlns:p14="http://schemas.microsoft.com/office/powerpoint/2010/main" val="3039287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仮想関数</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17</a:t>
            </a:fld>
            <a:endParaRPr lang="en-US" dirty="0"/>
          </a:p>
        </p:txBody>
      </p:sp>
    </p:spTree>
    <p:extLst>
      <p:ext uri="{BB962C8B-B14F-4D97-AF65-F5344CB8AC3E}">
        <p14:creationId xmlns:p14="http://schemas.microsoft.com/office/powerpoint/2010/main" val="960918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仮想関数</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基本クラス内で宣言され、派生クラス内で再定義されるメンバ関数</a:t>
            </a: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18</a:t>
            </a:fld>
            <a:endParaRPr lang="en-US"/>
          </a:p>
        </p:txBody>
      </p:sp>
    </p:spTree>
    <p:extLst>
      <p:ext uri="{BB962C8B-B14F-4D97-AF65-F5344CB8AC3E}">
        <p14:creationId xmlns:p14="http://schemas.microsoft.com/office/powerpoint/2010/main" val="2894198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dirty="0"/>
              <a:t>仮想関数</a:t>
            </a:r>
          </a:p>
        </p:txBody>
      </p:sp>
      <p:sp>
        <p:nvSpPr>
          <p:cNvPr id="3" name="コンテンツ プレースホルダー 2"/>
          <p:cNvSpPr>
            <a:spLocks noGrp="1"/>
          </p:cNvSpPr>
          <p:nvPr>
            <p:ph sz="quarter" idx="1"/>
          </p:nvPr>
        </p:nvSpPr>
        <p:spPr>
          <a:xfrm>
            <a:off x="140223" y="1344228"/>
            <a:ext cx="4808295" cy="5664588"/>
          </a:xfrm>
          <a:ln>
            <a:solidFill>
              <a:schemeClr val="tx1"/>
            </a:solidFill>
          </a:ln>
        </p:spPr>
        <p:txBody>
          <a:bodyPr>
            <a:normAutofit fontScale="92500" lnSpcReduction="20000"/>
          </a:bodyPr>
          <a:lstStyle/>
          <a:p>
            <a:pPr marL="0" indent="0">
              <a:buNone/>
            </a:pPr>
            <a:r>
              <a:rPr lang="en-US" altLang="ja-JP" sz="2400" dirty="0"/>
              <a:t>#include &lt;</a:t>
            </a:r>
            <a:r>
              <a:rPr lang="en-US" altLang="ja-JP" sz="2400" dirty="0" err="1"/>
              <a:t>iostream</a:t>
            </a:r>
            <a:r>
              <a:rPr lang="en-US" altLang="ja-JP" sz="2400" dirty="0"/>
              <a:t>&gt;</a:t>
            </a:r>
          </a:p>
          <a:p>
            <a:pPr marL="0" indent="0">
              <a:buNone/>
            </a:pPr>
            <a:r>
              <a:rPr lang="en-US" altLang="ja-JP" sz="2400" dirty="0"/>
              <a:t>using namespace </a:t>
            </a:r>
            <a:r>
              <a:rPr lang="en-US" altLang="ja-JP" sz="2400" dirty="0" err="1"/>
              <a:t>std</a:t>
            </a:r>
            <a:r>
              <a:rPr lang="en-US" altLang="ja-JP" sz="2400" dirty="0"/>
              <a:t>;</a:t>
            </a:r>
          </a:p>
          <a:p>
            <a:pPr marL="0" indent="0">
              <a:buNone/>
            </a:pPr>
            <a:endParaRPr lang="en-US" altLang="ja-JP" sz="2400" dirty="0"/>
          </a:p>
          <a:p>
            <a:pPr marL="0" indent="0">
              <a:buNone/>
            </a:pPr>
            <a:r>
              <a:rPr lang="en-US" altLang="ja-JP" sz="2400" dirty="0"/>
              <a:t>class base { </a:t>
            </a:r>
            <a:r>
              <a:rPr lang="en-US" altLang="ja-JP" sz="2400" dirty="0">
                <a:solidFill>
                  <a:srgbClr val="FF0000"/>
                </a:solidFill>
              </a:rPr>
              <a:t>// </a:t>
            </a:r>
            <a:r>
              <a:rPr lang="ja-JP" altLang="en-US" sz="2400" dirty="0">
                <a:solidFill>
                  <a:srgbClr val="FF0000"/>
                </a:solidFill>
              </a:rPr>
              <a:t>基本クラス</a:t>
            </a:r>
          </a:p>
          <a:p>
            <a:pPr marL="0" indent="0">
              <a:buNone/>
            </a:pPr>
            <a:r>
              <a:rPr lang="en-US" altLang="ja-JP" sz="2400" dirty="0"/>
              <a:t>public:</a:t>
            </a:r>
          </a:p>
          <a:p>
            <a:pPr marL="0" indent="0">
              <a:buNone/>
            </a:pPr>
            <a:r>
              <a:rPr lang="en-US" altLang="ja-JP" sz="2400" dirty="0"/>
              <a:t>  </a:t>
            </a:r>
            <a:r>
              <a:rPr lang="en-US" altLang="ja-JP" sz="2400" dirty="0" err="1"/>
              <a:t>int</a:t>
            </a:r>
            <a:r>
              <a:rPr lang="en-US" altLang="ja-JP" sz="2400" dirty="0"/>
              <a:t> </a:t>
            </a:r>
            <a:r>
              <a:rPr lang="en-US" altLang="ja-JP" sz="2400" dirty="0" err="1"/>
              <a:t>i</a:t>
            </a:r>
            <a:r>
              <a:rPr lang="en-US" altLang="ja-JP" sz="2400" dirty="0"/>
              <a:t>;</a:t>
            </a:r>
          </a:p>
          <a:p>
            <a:pPr marL="0" indent="0">
              <a:buNone/>
            </a:pPr>
            <a:r>
              <a:rPr lang="en-US" altLang="ja-JP" sz="2400" dirty="0" smtClean="0"/>
              <a:t>  </a:t>
            </a:r>
            <a:r>
              <a:rPr lang="en-US" altLang="ja-JP" sz="2400" dirty="0"/>
              <a:t>base(</a:t>
            </a:r>
            <a:r>
              <a:rPr lang="en-US" altLang="ja-JP" sz="2400" dirty="0" err="1"/>
              <a:t>int</a:t>
            </a:r>
            <a:r>
              <a:rPr lang="en-US" altLang="ja-JP" sz="2400" dirty="0"/>
              <a:t> x) { </a:t>
            </a:r>
            <a:r>
              <a:rPr lang="en-US" altLang="ja-JP" sz="2400" dirty="0">
                <a:solidFill>
                  <a:srgbClr val="FF0000"/>
                </a:solidFill>
              </a:rPr>
              <a:t>// </a:t>
            </a:r>
            <a:r>
              <a:rPr lang="ja-JP" altLang="en-US" sz="2400" dirty="0">
                <a:solidFill>
                  <a:srgbClr val="FF0000"/>
                </a:solidFill>
              </a:rPr>
              <a:t>コンストラクタ</a:t>
            </a:r>
          </a:p>
          <a:p>
            <a:pPr marL="0" indent="0">
              <a:buNone/>
            </a:pPr>
            <a:r>
              <a:rPr lang="ja-JP" altLang="en-US" sz="2400" dirty="0"/>
              <a:t>    </a:t>
            </a:r>
            <a:r>
              <a:rPr lang="en-US" altLang="ja-JP" sz="2400" dirty="0" err="1"/>
              <a:t>i</a:t>
            </a:r>
            <a:r>
              <a:rPr lang="en-US" altLang="ja-JP" sz="2400" dirty="0"/>
              <a:t> = x;</a:t>
            </a:r>
          </a:p>
          <a:p>
            <a:pPr marL="0" indent="0">
              <a:buNone/>
            </a:pPr>
            <a:r>
              <a:rPr lang="en-US" altLang="ja-JP" sz="2400" dirty="0"/>
              <a:t>  }</a:t>
            </a:r>
          </a:p>
          <a:p>
            <a:pPr marL="0" indent="0">
              <a:buNone/>
            </a:pPr>
            <a:r>
              <a:rPr lang="en-US" altLang="ja-JP" sz="2400" dirty="0"/>
              <a:t>  </a:t>
            </a:r>
          </a:p>
          <a:p>
            <a:pPr marL="0" indent="0">
              <a:buNone/>
            </a:pPr>
            <a:r>
              <a:rPr lang="en-US" altLang="ja-JP" sz="2400" dirty="0"/>
              <a:t>  virtual void </a:t>
            </a:r>
            <a:r>
              <a:rPr lang="en-US" altLang="ja-JP" sz="2400" dirty="0" err="1"/>
              <a:t>func</a:t>
            </a:r>
            <a:r>
              <a:rPr lang="en-US" altLang="ja-JP" sz="2400" dirty="0"/>
              <a:t>() { </a:t>
            </a:r>
            <a:r>
              <a:rPr lang="en-US" altLang="ja-JP" sz="2400" dirty="0">
                <a:solidFill>
                  <a:srgbClr val="FF0000"/>
                </a:solidFill>
              </a:rPr>
              <a:t>// </a:t>
            </a:r>
            <a:r>
              <a:rPr lang="ja-JP" altLang="en-US" sz="2400" dirty="0">
                <a:solidFill>
                  <a:srgbClr val="FF0000"/>
                </a:solidFill>
              </a:rPr>
              <a:t>仮想関数</a:t>
            </a:r>
          </a:p>
          <a:p>
            <a:pPr marL="0" indent="0">
              <a:buNone/>
            </a:pPr>
            <a:r>
              <a:rPr lang="ja-JP" altLang="en-US" sz="2400" dirty="0"/>
              <a:t>    </a:t>
            </a:r>
            <a:r>
              <a:rPr lang="en-US" altLang="ja-JP" sz="2400" dirty="0" err="1"/>
              <a:t>cout</a:t>
            </a:r>
            <a:r>
              <a:rPr lang="en-US" altLang="ja-JP" sz="2400" dirty="0"/>
              <a:t> &lt;&lt; "base</a:t>
            </a:r>
            <a:r>
              <a:rPr lang="ja-JP" altLang="en-US" sz="2400" dirty="0"/>
              <a:t>の</a:t>
            </a:r>
            <a:r>
              <a:rPr lang="en-US" altLang="ja-JP" sz="2400" dirty="0" err="1"/>
              <a:t>func</a:t>
            </a:r>
            <a:r>
              <a:rPr lang="en-US" altLang="ja-JP" sz="2400" dirty="0"/>
              <a:t>()</a:t>
            </a:r>
            <a:r>
              <a:rPr lang="ja-JP" altLang="en-US" sz="2400" dirty="0"/>
              <a:t>を使う</a:t>
            </a:r>
            <a:r>
              <a:rPr lang="en-US" altLang="ja-JP" sz="2400" dirty="0"/>
              <a:t>: ";</a:t>
            </a:r>
          </a:p>
          <a:p>
            <a:pPr marL="0" indent="0">
              <a:buNone/>
            </a:pPr>
            <a:r>
              <a:rPr lang="en-US" altLang="ja-JP" sz="2400" dirty="0"/>
              <a:t>    </a:t>
            </a:r>
            <a:r>
              <a:rPr lang="en-US" altLang="ja-JP" sz="2400" dirty="0" err="1"/>
              <a:t>cout</a:t>
            </a:r>
            <a:r>
              <a:rPr lang="en-US" altLang="ja-JP" sz="2400" dirty="0"/>
              <a:t> &lt;&lt; </a:t>
            </a:r>
            <a:r>
              <a:rPr lang="en-US" altLang="ja-JP" sz="2400" dirty="0" err="1"/>
              <a:t>i</a:t>
            </a:r>
            <a:r>
              <a:rPr lang="en-US" altLang="ja-JP" sz="2400" dirty="0"/>
              <a:t> &lt;&lt; </a:t>
            </a:r>
            <a:r>
              <a:rPr lang="en-US" altLang="ja-JP" sz="2400" dirty="0" err="1"/>
              <a:t>endl</a:t>
            </a:r>
            <a:r>
              <a:rPr lang="en-US" altLang="ja-JP" sz="2400" dirty="0"/>
              <a:t>;</a:t>
            </a:r>
          </a:p>
          <a:p>
            <a:pPr marL="0" indent="0">
              <a:buNone/>
            </a:pPr>
            <a:r>
              <a:rPr lang="en-US" altLang="ja-JP" sz="2400" dirty="0"/>
              <a:t>  }</a:t>
            </a:r>
          </a:p>
          <a:p>
            <a:pPr marL="0" indent="0">
              <a:buNone/>
            </a:pPr>
            <a:r>
              <a:rPr lang="en-US" altLang="ja-JP" sz="2400" dirty="0" smtClean="0"/>
              <a:t>};</a:t>
            </a:r>
            <a:endParaRPr lang="en-US" altLang="ja-JP" sz="2400" dirty="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19</a:t>
            </a:fld>
            <a:endParaRPr lang="en-US"/>
          </a:p>
        </p:txBody>
      </p:sp>
      <p:sp>
        <p:nvSpPr>
          <p:cNvPr id="8" name="コンテンツ プレースホルダー 2"/>
          <p:cNvSpPr txBox="1">
            <a:spLocks/>
          </p:cNvSpPr>
          <p:nvPr/>
        </p:nvSpPr>
        <p:spPr bwMode="auto">
          <a:xfrm>
            <a:off x="5056094" y="1344227"/>
            <a:ext cx="5503777" cy="6067814"/>
          </a:xfrm>
          <a:prstGeom prst="rect">
            <a:avLst/>
          </a:prstGeom>
          <a:solidFill>
            <a:schemeClr val="bg1"/>
          </a:solidFill>
          <a:ln w="9525">
            <a:solidFill>
              <a:schemeClr val="tx1"/>
            </a:solidFill>
            <a:miter lim="800000"/>
            <a:headEnd/>
            <a:tailEnd/>
          </a:ln>
        </p:spPr>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solidFill>
                  <a:srgbClr val="FF0000"/>
                </a:solidFill>
              </a:rPr>
              <a:t>// </a:t>
            </a:r>
            <a:r>
              <a:rPr lang="ja-JP" altLang="en-US" sz="2400" dirty="0">
                <a:solidFill>
                  <a:srgbClr val="FF0000"/>
                </a:solidFill>
              </a:rPr>
              <a:t>派生クラス</a:t>
            </a:r>
            <a:r>
              <a:rPr lang="en-US" altLang="ja-JP" sz="2400" dirty="0" smtClean="0">
                <a:solidFill>
                  <a:srgbClr val="FF0000"/>
                </a:solidFill>
              </a:rPr>
              <a:t>1</a:t>
            </a:r>
          </a:p>
          <a:p>
            <a:pPr marL="0" indent="0">
              <a:buNone/>
            </a:pPr>
            <a:r>
              <a:rPr lang="en-US" altLang="ja-JP" sz="2400" dirty="0" smtClean="0"/>
              <a:t>class </a:t>
            </a:r>
            <a:r>
              <a:rPr lang="en-US" altLang="ja-JP" sz="2400" dirty="0"/>
              <a:t>deriv1 : public base </a:t>
            </a:r>
            <a:r>
              <a:rPr lang="en-US" altLang="ja-JP" sz="2400" dirty="0" smtClean="0"/>
              <a:t>{</a:t>
            </a:r>
            <a:endParaRPr lang="en-US" altLang="ja-JP" sz="2400" dirty="0"/>
          </a:p>
          <a:p>
            <a:pPr marL="0" indent="0">
              <a:buNone/>
            </a:pPr>
            <a:r>
              <a:rPr lang="en-US" altLang="ja-JP" sz="2400" dirty="0"/>
              <a:t>public:</a:t>
            </a:r>
          </a:p>
          <a:p>
            <a:pPr marL="0" indent="0">
              <a:buNone/>
            </a:pPr>
            <a:r>
              <a:rPr lang="en-US" altLang="ja-JP" sz="2400" dirty="0"/>
              <a:t>  deriv1(</a:t>
            </a:r>
            <a:r>
              <a:rPr lang="en-US" altLang="ja-JP" sz="2400" dirty="0" err="1"/>
              <a:t>int</a:t>
            </a:r>
            <a:r>
              <a:rPr lang="en-US" altLang="ja-JP" sz="2400" dirty="0"/>
              <a:t> x) : base(x) {} </a:t>
            </a:r>
            <a:r>
              <a:rPr lang="en-US" altLang="ja-JP" sz="2400" dirty="0">
                <a:solidFill>
                  <a:srgbClr val="FF0000"/>
                </a:solidFill>
              </a:rPr>
              <a:t>// </a:t>
            </a:r>
            <a:r>
              <a:rPr lang="ja-JP" altLang="en-US" sz="2400" dirty="0" smtClean="0">
                <a:solidFill>
                  <a:srgbClr val="FF0000"/>
                </a:solidFill>
              </a:rPr>
              <a:t>コンストラクタ：基本</a:t>
            </a:r>
            <a:r>
              <a:rPr lang="ja-JP" altLang="en-US" sz="2400" dirty="0">
                <a:solidFill>
                  <a:srgbClr val="FF0000"/>
                </a:solidFill>
              </a:rPr>
              <a:t>クラスのコンストラクタで初期化</a:t>
            </a:r>
          </a:p>
          <a:p>
            <a:pPr marL="0" indent="0">
              <a:buNone/>
            </a:pPr>
            <a:endParaRPr lang="ja-JP" altLang="en-US" sz="2400" dirty="0"/>
          </a:p>
          <a:p>
            <a:pPr marL="0" indent="0">
              <a:buNone/>
            </a:pPr>
            <a:r>
              <a:rPr lang="ja-JP" altLang="en-US" sz="2400" dirty="0"/>
              <a:t>  </a:t>
            </a:r>
            <a:r>
              <a:rPr lang="en-US" altLang="ja-JP" sz="2400" dirty="0"/>
              <a:t>void </a:t>
            </a:r>
            <a:r>
              <a:rPr lang="en-US" altLang="ja-JP" sz="2400" dirty="0" err="1"/>
              <a:t>func</a:t>
            </a:r>
            <a:r>
              <a:rPr lang="en-US" altLang="ja-JP" sz="2400" dirty="0"/>
              <a:t>() {</a:t>
            </a:r>
          </a:p>
          <a:p>
            <a:pPr marL="0" indent="0">
              <a:buNone/>
            </a:pPr>
            <a:r>
              <a:rPr lang="en-US" altLang="ja-JP" sz="2400" dirty="0"/>
              <a:t>    </a:t>
            </a:r>
            <a:r>
              <a:rPr lang="en-US" altLang="ja-JP" sz="2400" dirty="0" err="1"/>
              <a:t>cout</a:t>
            </a:r>
            <a:r>
              <a:rPr lang="en-US" altLang="ja-JP" sz="2400" dirty="0"/>
              <a:t> &lt;&lt; "deriv1</a:t>
            </a:r>
            <a:r>
              <a:rPr lang="ja-JP" altLang="en-US" sz="2400" dirty="0"/>
              <a:t>の</a:t>
            </a:r>
            <a:r>
              <a:rPr lang="en-US" altLang="ja-JP" sz="2400" dirty="0" err="1"/>
              <a:t>func</a:t>
            </a:r>
            <a:r>
              <a:rPr lang="en-US" altLang="ja-JP" sz="2400" dirty="0"/>
              <a:t>()</a:t>
            </a:r>
            <a:r>
              <a:rPr lang="ja-JP" altLang="en-US" sz="2400" dirty="0"/>
              <a:t>を使う</a:t>
            </a:r>
            <a:r>
              <a:rPr lang="en-US" altLang="ja-JP" sz="2400" dirty="0"/>
              <a:t>: ";</a:t>
            </a:r>
          </a:p>
          <a:p>
            <a:pPr marL="0" indent="0">
              <a:buNone/>
            </a:pPr>
            <a:r>
              <a:rPr lang="en-US" altLang="ja-JP" sz="2400" dirty="0"/>
              <a:t>    </a:t>
            </a:r>
            <a:r>
              <a:rPr lang="en-US" altLang="ja-JP" sz="2400" dirty="0" err="1"/>
              <a:t>cout</a:t>
            </a:r>
            <a:r>
              <a:rPr lang="en-US" altLang="ja-JP" sz="2400" dirty="0"/>
              <a:t> &lt;&lt; </a:t>
            </a:r>
            <a:r>
              <a:rPr lang="en-US" altLang="ja-JP" sz="2400" dirty="0" err="1"/>
              <a:t>i</a:t>
            </a:r>
            <a:r>
              <a:rPr lang="en-US" altLang="ja-JP" sz="2400" dirty="0"/>
              <a:t>*</a:t>
            </a:r>
            <a:r>
              <a:rPr lang="en-US" altLang="ja-JP" sz="2400" dirty="0" err="1"/>
              <a:t>i</a:t>
            </a:r>
            <a:r>
              <a:rPr lang="en-US" altLang="ja-JP" sz="2400" dirty="0"/>
              <a:t> &lt;&lt; </a:t>
            </a:r>
            <a:r>
              <a:rPr lang="en-US" altLang="ja-JP" sz="2400" dirty="0" err="1"/>
              <a:t>endl</a:t>
            </a:r>
            <a:r>
              <a:rPr lang="en-US" altLang="ja-JP" sz="2400" dirty="0"/>
              <a:t>;</a:t>
            </a:r>
          </a:p>
          <a:p>
            <a:pPr marL="0" indent="0">
              <a:buNone/>
            </a:pPr>
            <a:r>
              <a:rPr lang="en-US" altLang="ja-JP" sz="2400" dirty="0"/>
              <a:t>  }</a:t>
            </a:r>
          </a:p>
          <a:p>
            <a:pPr marL="0" indent="0">
              <a:buNone/>
            </a:pPr>
            <a:r>
              <a:rPr lang="en-US" altLang="ja-JP" sz="2400" dirty="0" smtClean="0"/>
              <a:t>};</a:t>
            </a:r>
            <a:endParaRPr lang="en-US" altLang="ja-JP" sz="2400" dirty="0"/>
          </a:p>
        </p:txBody>
      </p:sp>
      <p:sp>
        <p:nvSpPr>
          <p:cNvPr id="15" name="角丸四角形吹き出し 14"/>
          <p:cNvSpPr/>
          <p:nvPr/>
        </p:nvSpPr>
        <p:spPr>
          <a:xfrm>
            <a:off x="5613008" y="338731"/>
            <a:ext cx="4839287" cy="535110"/>
          </a:xfrm>
          <a:prstGeom prst="wedgeRoundRectCallout">
            <a:avLst>
              <a:gd name="adj1" fmla="val -19051"/>
              <a:gd name="adj2" fmla="val 10778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ex20_virtual.cc</a:t>
            </a:r>
            <a:endParaRPr lang="ja-JP" altLang="en-US" dirty="0"/>
          </a:p>
        </p:txBody>
      </p:sp>
    </p:spTree>
    <p:extLst>
      <p:ext uri="{BB962C8B-B14F-4D97-AF65-F5344CB8AC3E}">
        <p14:creationId xmlns:p14="http://schemas.microsoft.com/office/powerpoint/2010/main" val="4016609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6"/>
          <p:cNvSpPr>
            <a:spLocks noGrp="1"/>
          </p:cNvSpPr>
          <p:nvPr>
            <p:ph type="title"/>
          </p:nvPr>
        </p:nvSpPr>
        <p:spPr/>
        <p:txBody>
          <a:bodyPr/>
          <a:lstStyle/>
          <a:p>
            <a:r>
              <a:rPr lang="ja-JP" altLang="en-US" smtClean="0"/>
              <a:t>授業の予定（後半）</a:t>
            </a:r>
            <a:endParaRPr lang="ja-JP" altLang="en-US" dirty="0"/>
          </a:p>
        </p:txBody>
      </p:sp>
      <p:graphicFrame>
        <p:nvGraphicFramePr>
          <p:cNvPr id="5" name="コンテンツ プレースホルダー 4"/>
          <p:cNvGraphicFramePr>
            <a:graphicFrameLocks noGrp="1"/>
          </p:cNvGraphicFramePr>
          <p:nvPr>
            <p:ph sz="quarter" idx="1"/>
            <p:extLst>
              <p:ext uri="{D42A27DB-BD31-4B8C-83A1-F6EECF244321}">
                <p14:modId xmlns:p14="http://schemas.microsoft.com/office/powerpoint/2010/main" val="714395421"/>
              </p:ext>
            </p:extLst>
          </p:nvPr>
        </p:nvGraphicFramePr>
        <p:xfrm>
          <a:off x="534988" y="1344613"/>
          <a:ext cx="9820791" cy="5615940"/>
        </p:xfrm>
        <a:graphic>
          <a:graphicData uri="http://schemas.openxmlformats.org/drawingml/2006/table">
            <a:tbl>
              <a:tblPr firstRow="1" bandRow="1">
                <a:tableStyleId>{5C22544A-7EE6-4342-B048-85BDC9FD1C3A}</a:tableStyleId>
              </a:tblPr>
              <a:tblGrid>
                <a:gridCol w="618563"/>
                <a:gridCol w="1716258"/>
                <a:gridCol w="5101883"/>
                <a:gridCol w="2384087"/>
              </a:tblGrid>
              <a:tr h="370840">
                <a:tc>
                  <a:txBody>
                    <a:bodyPr/>
                    <a:lstStyle/>
                    <a:p>
                      <a:pPr algn="ctr"/>
                      <a:r>
                        <a:rPr lang="en-US" altLang="ja-JP" sz="2400" dirty="0">
                          <a:effectLst/>
                        </a:rPr>
                        <a:t>#</a:t>
                      </a:r>
                    </a:p>
                  </a:txBody>
                  <a:tcPr marL="47625" marR="47625" marT="19050" marB="19050" anchor="ctr"/>
                </a:tc>
                <a:tc>
                  <a:txBody>
                    <a:bodyPr/>
                    <a:lstStyle/>
                    <a:p>
                      <a:pPr algn="ctr"/>
                      <a:r>
                        <a:rPr lang="ja-JP" altLang="en-US" sz="2400" dirty="0">
                          <a:effectLst/>
                        </a:rPr>
                        <a:t>月日</a:t>
                      </a:r>
                    </a:p>
                  </a:txBody>
                  <a:tcPr marL="47625" marR="47625" marT="19050" marB="19050" anchor="ctr"/>
                </a:tc>
                <a:tc>
                  <a:txBody>
                    <a:bodyPr/>
                    <a:lstStyle/>
                    <a:p>
                      <a:pPr algn="ctr"/>
                      <a:r>
                        <a:rPr lang="ja-JP" altLang="en-US" sz="2400" dirty="0">
                          <a:effectLst/>
                        </a:rPr>
                        <a:t>内容</a:t>
                      </a:r>
                    </a:p>
                  </a:txBody>
                  <a:tcPr marL="47625" marR="47625" marT="19050" marB="19050" anchor="ctr"/>
                </a:tc>
                <a:tc>
                  <a:txBody>
                    <a:bodyPr/>
                    <a:lstStyle/>
                    <a:p>
                      <a:pPr algn="ctr"/>
                      <a:r>
                        <a:rPr lang="ja-JP" altLang="en-US" sz="2400" dirty="0">
                          <a:effectLst/>
                        </a:rPr>
                        <a:t>担当者</a:t>
                      </a:r>
                    </a:p>
                  </a:txBody>
                  <a:tcPr marL="47625" marR="47625" marT="19050" marB="19050" anchor="ctr"/>
                </a:tc>
              </a:tr>
              <a:tr h="370840">
                <a:tc>
                  <a:txBody>
                    <a:bodyPr/>
                    <a:lstStyle/>
                    <a:p>
                      <a:pPr algn="ctr"/>
                      <a:r>
                        <a:rPr lang="en-US" altLang="ja-JP" sz="2400" dirty="0">
                          <a:effectLst/>
                        </a:rPr>
                        <a:t>7</a:t>
                      </a:r>
                    </a:p>
                  </a:txBody>
                  <a:tcPr marL="47625" marR="47625" marT="19050" marB="19050" anchor="ctr"/>
                </a:tc>
                <a:tc>
                  <a:txBody>
                    <a:bodyPr/>
                    <a:lstStyle/>
                    <a:p>
                      <a:pPr algn="ctr"/>
                      <a:r>
                        <a:rPr lang="en-US" altLang="ja-JP" sz="2400" dirty="0">
                          <a:effectLst/>
                        </a:rPr>
                        <a:t>11</a:t>
                      </a:r>
                      <a:r>
                        <a:rPr lang="ja-JP" altLang="en-US" sz="2400" dirty="0">
                          <a:effectLst/>
                        </a:rPr>
                        <a:t>月</a:t>
                      </a:r>
                      <a:r>
                        <a:rPr lang="en-US" altLang="ja-JP" sz="2400" dirty="0">
                          <a:effectLst/>
                        </a:rPr>
                        <a:t>13</a:t>
                      </a:r>
                      <a:r>
                        <a:rPr lang="ja-JP" altLang="en-US" sz="2400" dirty="0">
                          <a:effectLst/>
                        </a:rPr>
                        <a:t>日</a:t>
                      </a:r>
                    </a:p>
                  </a:txBody>
                  <a:tcPr marL="47625" marR="47625" marT="19050" marB="19050" anchor="ctr"/>
                </a:tc>
                <a:tc>
                  <a:txBody>
                    <a:bodyPr/>
                    <a:lstStyle/>
                    <a:p>
                      <a:pPr algn="ctr"/>
                      <a:r>
                        <a:rPr lang="en-US" altLang="ja-JP" sz="2400" dirty="0">
                          <a:effectLst/>
                        </a:rPr>
                        <a:t>C</a:t>
                      </a:r>
                      <a:r>
                        <a:rPr lang="ja-JP" altLang="en-US" sz="2400" dirty="0">
                          <a:effectLst/>
                        </a:rPr>
                        <a:t>言語の演習</a:t>
                      </a:r>
                      <a:r>
                        <a:rPr lang="en-US" altLang="ja-JP" sz="2400" dirty="0" smtClean="0">
                          <a:effectLst/>
                        </a:rPr>
                        <a:t>4</a:t>
                      </a:r>
                    </a:p>
                    <a:p>
                      <a:pPr algn="ctr"/>
                      <a:r>
                        <a:rPr lang="ja-JP" altLang="en-US" sz="2400" dirty="0" smtClean="0">
                          <a:effectLst/>
                        </a:rPr>
                        <a:t>（</a:t>
                      </a:r>
                      <a:r>
                        <a:rPr lang="ja-JP" altLang="en-US" sz="2400" dirty="0">
                          <a:effectLst/>
                        </a:rPr>
                        <a:t>ポインタの演算，列挙型）</a:t>
                      </a:r>
                    </a:p>
                  </a:txBody>
                  <a:tcPr anchor="ctr"/>
                </a:tc>
                <a:tc>
                  <a:txBody>
                    <a:bodyPr/>
                    <a:lstStyle/>
                    <a:p>
                      <a:pPr algn="ctr"/>
                      <a:r>
                        <a:rPr lang="ja-JP" altLang="en-US" sz="2400" dirty="0">
                          <a:effectLst/>
                        </a:rPr>
                        <a:t>内海</a:t>
                      </a:r>
                    </a:p>
                  </a:txBody>
                  <a:tcPr anchor="ctr"/>
                </a:tc>
              </a:tr>
              <a:tr h="370840">
                <a:tc>
                  <a:txBody>
                    <a:bodyPr/>
                    <a:lstStyle/>
                    <a:p>
                      <a:pPr algn="ctr"/>
                      <a:r>
                        <a:rPr lang="en-US" altLang="ja-JP" sz="2400" dirty="0">
                          <a:effectLst/>
                        </a:rPr>
                        <a:t>8</a:t>
                      </a:r>
                    </a:p>
                  </a:txBody>
                  <a:tcPr marL="47625" marR="47625" marT="19050" marB="19050" anchor="ctr"/>
                </a:tc>
                <a:tc>
                  <a:txBody>
                    <a:bodyPr/>
                    <a:lstStyle/>
                    <a:p>
                      <a:pPr algn="ctr"/>
                      <a:r>
                        <a:rPr lang="en-US" altLang="ja-JP" sz="2400" dirty="0">
                          <a:effectLst/>
                        </a:rPr>
                        <a:t>11</a:t>
                      </a:r>
                      <a:r>
                        <a:rPr lang="ja-JP" altLang="en-US" sz="2400" dirty="0">
                          <a:effectLst/>
                        </a:rPr>
                        <a:t>月</a:t>
                      </a:r>
                      <a:r>
                        <a:rPr lang="en-US" altLang="ja-JP" sz="2400" dirty="0">
                          <a:effectLst/>
                        </a:rPr>
                        <a:t>20</a:t>
                      </a:r>
                      <a:r>
                        <a:rPr lang="ja-JP" altLang="en-US" sz="2400" dirty="0">
                          <a:effectLst/>
                        </a:rPr>
                        <a:t>日</a:t>
                      </a:r>
                    </a:p>
                  </a:txBody>
                  <a:tcPr marL="47625" marR="47625" marT="19050" marB="19050" anchor="ctr"/>
                </a:tc>
                <a:tc>
                  <a:txBody>
                    <a:bodyPr/>
                    <a:lstStyle/>
                    <a:p>
                      <a:pPr algn="ctr"/>
                      <a:r>
                        <a:rPr lang="en-US" altLang="ja-JP" sz="2400" dirty="0">
                          <a:effectLst/>
                        </a:rPr>
                        <a:t>C</a:t>
                      </a:r>
                      <a:r>
                        <a:rPr lang="ja-JP" altLang="en-US" sz="2400" dirty="0">
                          <a:effectLst/>
                        </a:rPr>
                        <a:t>言語の演習課題</a:t>
                      </a:r>
                    </a:p>
                  </a:txBody>
                  <a:tcPr anchor="ctr"/>
                </a:tc>
                <a:tc>
                  <a:txBody>
                    <a:bodyPr/>
                    <a:lstStyle/>
                    <a:p>
                      <a:pPr algn="ctr"/>
                      <a:r>
                        <a:rPr lang="ja-JP" altLang="en-US" sz="2400" dirty="0">
                          <a:effectLst/>
                        </a:rPr>
                        <a:t>内海</a:t>
                      </a:r>
                    </a:p>
                  </a:txBody>
                  <a:tcPr anchor="ctr"/>
                </a:tc>
              </a:tr>
              <a:tr h="370840">
                <a:tc>
                  <a:txBody>
                    <a:bodyPr/>
                    <a:lstStyle/>
                    <a:p>
                      <a:pPr algn="ctr"/>
                      <a:r>
                        <a:rPr lang="en-US" altLang="ja-JP" sz="2400" dirty="0">
                          <a:effectLst/>
                        </a:rPr>
                        <a:t>9</a:t>
                      </a:r>
                    </a:p>
                  </a:txBody>
                  <a:tcPr marL="47625" marR="47625" marT="19050" marB="19050" anchor="ctr"/>
                </a:tc>
                <a:tc>
                  <a:txBody>
                    <a:bodyPr/>
                    <a:lstStyle/>
                    <a:p>
                      <a:pPr algn="ctr"/>
                      <a:r>
                        <a:rPr lang="en-US" altLang="ja-JP" sz="2400">
                          <a:effectLst/>
                        </a:rPr>
                        <a:t>11</a:t>
                      </a:r>
                      <a:r>
                        <a:rPr lang="ja-JP" altLang="en-US" sz="2400">
                          <a:effectLst/>
                        </a:rPr>
                        <a:t>月</a:t>
                      </a:r>
                      <a:r>
                        <a:rPr lang="en-US" altLang="ja-JP" sz="2400">
                          <a:effectLst/>
                        </a:rPr>
                        <a:t>27</a:t>
                      </a:r>
                      <a:r>
                        <a:rPr lang="ja-JP" altLang="en-US" sz="2400">
                          <a:effectLst/>
                        </a:rPr>
                        <a:t>日</a:t>
                      </a:r>
                    </a:p>
                  </a:txBody>
                  <a:tcPr marL="47625" marR="47625" marT="19050" marB="19050" anchor="ctr"/>
                </a:tc>
                <a:tc>
                  <a:txBody>
                    <a:bodyPr/>
                    <a:lstStyle/>
                    <a:p>
                      <a:pPr algn="ctr"/>
                      <a:r>
                        <a:rPr lang="en-US" altLang="ja-JP" sz="2400" dirty="0">
                          <a:solidFill>
                            <a:schemeClr val="tx1"/>
                          </a:solidFill>
                          <a:effectLst/>
                        </a:rPr>
                        <a:t>C++</a:t>
                      </a:r>
                      <a:r>
                        <a:rPr lang="ja-JP" altLang="en-US" sz="2400" dirty="0">
                          <a:solidFill>
                            <a:schemeClr val="tx1"/>
                          </a:solidFill>
                          <a:effectLst/>
                        </a:rPr>
                        <a:t>の演習</a:t>
                      </a:r>
                      <a:r>
                        <a:rPr lang="en-US" altLang="ja-JP" sz="2400" dirty="0">
                          <a:solidFill>
                            <a:schemeClr val="tx1"/>
                          </a:solidFill>
                          <a:effectLst/>
                        </a:rPr>
                        <a:t>1</a:t>
                      </a:r>
                      <a:r>
                        <a:rPr lang="ja-JP" altLang="en-US" sz="2400" dirty="0">
                          <a:solidFill>
                            <a:schemeClr val="tx1"/>
                          </a:solidFill>
                          <a:effectLst/>
                        </a:rPr>
                        <a:t>（クラス）</a:t>
                      </a:r>
                    </a:p>
                  </a:txBody>
                  <a:tcPr anchor="ctr"/>
                </a:tc>
                <a:tc>
                  <a:txBody>
                    <a:bodyPr/>
                    <a:lstStyle/>
                    <a:p>
                      <a:pPr algn="ctr"/>
                      <a:r>
                        <a:rPr lang="ja-JP" altLang="en-US" sz="2400" dirty="0">
                          <a:effectLst/>
                        </a:rPr>
                        <a:t>岩村</a:t>
                      </a:r>
                    </a:p>
                  </a:txBody>
                  <a:tcPr anchor="ctr"/>
                </a:tc>
              </a:tr>
              <a:tr h="370840">
                <a:tc>
                  <a:txBody>
                    <a:bodyPr/>
                    <a:lstStyle/>
                    <a:p>
                      <a:pPr algn="ctr"/>
                      <a:r>
                        <a:rPr lang="en-US" altLang="ja-JP" sz="2400">
                          <a:effectLst/>
                        </a:rPr>
                        <a:t>10</a:t>
                      </a:r>
                    </a:p>
                  </a:txBody>
                  <a:tcPr marL="47625" marR="47625" marT="19050" marB="19050" anchor="ctr"/>
                </a:tc>
                <a:tc>
                  <a:txBody>
                    <a:bodyPr/>
                    <a:lstStyle/>
                    <a:p>
                      <a:pPr algn="ctr"/>
                      <a:r>
                        <a:rPr lang="en-US" altLang="ja-JP" sz="2400">
                          <a:effectLst/>
                        </a:rPr>
                        <a:t>12</a:t>
                      </a:r>
                      <a:r>
                        <a:rPr lang="ja-JP" altLang="en-US" sz="2400">
                          <a:effectLst/>
                        </a:rPr>
                        <a:t>月 </a:t>
                      </a:r>
                      <a:r>
                        <a:rPr lang="en-US" altLang="ja-JP" sz="2400">
                          <a:effectLst/>
                        </a:rPr>
                        <a:t>4</a:t>
                      </a:r>
                      <a:r>
                        <a:rPr lang="ja-JP" altLang="en-US" sz="2400">
                          <a:effectLst/>
                        </a:rPr>
                        <a:t>日</a:t>
                      </a:r>
                    </a:p>
                  </a:txBody>
                  <a:tcPr marL="47625" marR="47625" marT="19050" marB="19050" anchor="ctr"/>
                </a:tc>
                <a:tc>
                  <a:txBody>
                    <a:bodyPr/>
                    <a:lstStyle/>
                    <a:p>
                      <a:pPr algn="ctr"/>
                      <a:r>
                        <a:rPr lang="en-US" altLang="ja-JP" sz="2400" dirty="0">
                          <a:solidFill>
                            <a:schemeClr val="tx1"/>
                          </a:solidFill>
                          <a:effectLst/>
                        </a:rPr>
                        <a:t>C++</a:t>
                      </a:r>
                      <a:r>
                        <a:rPr lang="ja-JP" altLang="en-US" sz="2400" dirty="0">
                          <a:solidFill>
                            <a:schemeClr val="tx1"/>
                          </a:solidFill>
                          <a:effectLst/>
                        </a:rPr>
                        <a:t>の演習</a:t>
                      </a:r>
                      <a:r>
                        <a:rPr lang="en-US" altLang="ja-JP" sz="2400" dirty="0">
                          <a:solidFill>
                            <a:schemeClr val="tx1"/>
                          </a:solidFill>
                          <a:effectLst/>
                        </a:rPr>
                        <a:t>2</a:t>
                      </a:r>
                      <a:r>
                        <a:rPr lang="ja-JP" altLang="en-US" sz="2400" dirty="0">
                          <a:solidFill>
                            <a:schemeClr val="tx1"/>
                          </a:solidFill>
                          <a:effectLst/>
                        </a:rPr>
                        <a:t>（クラスの継承）</a:t>
                      </a:r>
                    </a:p>
                  </a:txBody>
                  <a:tcPr anchor="ctr"/>
                </a:tc>
                <a:tc>
                  <a:txBody>
                    <a:bodyPr/>
                    <a:lstStyle/>
                    <a:p>
                      <a:pPr algn="ctr"/>
                      <a:r>
                        <a:rPr lang="ja-JP" altLang="en-US" sz="2400" dirty="0" smtClean="0">
                          <a:effectLst/>
                        </a:rPr>
                        <a:t>岩村</a:t>
                      </a:r>
                      <a:endParaRPr lang="en-US" altLang="ja-JP" sz="2400" dirty="0" smtClean="0">
                        <a:effectLst/>
                      </a:endParaRPr>
                    </a:p>
                    <a:p>
                      <a:pPr algn="ctr"/>
                      <a:r>
                        <a:rPr lang="ja-JP" altLang="en-US" sz="2400" dirty="0" smtClean="0">
                          <a:effectLst/>
                        </a:rPr>
                        <a:t> </a:t>
                      </a:r>
                      <a:r>
                        <a:rPr lang="en-US" altLang="ja-JP" sz="2400" dirty="0">
                          <a:effectLst/>
                        </a:rPr>
                        <a:t>(</a:t>
                      </a:r>
                      <a:r>
                        <a:rPr lang="ja-JP" altLang="en-US" sz="2400" dirty="0">
                          <a:effectLst/>
                        </a:rPr>
                        <a:t>代理：谷川</a:t>
                      </a:r>
                      <a:r>
                        <a:rPr lang="en-US" altLang="ja-JP" sz="2400" dirty="0">
                          <a:effectLst/>
                        </a:rPr>
                        <a:t>)</a:t>
                      </a:r>
                    </a:p>
                  </a:txBody>
                  <a:tcPr anchor="ctr"/>
                </a:tc>
              </a:tr>
              <a:tr h="370840">
                <a:tc>
                  <a:txBody>
                    <a:bodyPr/>
                    <a:lstStyle/>
                    <a:p>
                      <a:pPr algn="ctr"/>
                      <a:r>
                        <a:rPr lang="en-US" altLang="ja-JP" sz="2400">
                          <a:effectLst/>
                        </a:rPr>
                        <a:t>11</a:t>
                      </a:r>
                    </a:p>
                  </a:txBody>
                  <a:tcPr marL="47625" marR="47625" marT="19050" marB="19050" anchor="ctr"/>
                </a:tc>
                <a:tc>
                  <a:txBody>
                    <a:bodyPr/>
                    <a:lstStyle/>
                    <a:p>
                      <a:pPr algn="ctr"/>
                      <a:r>
                        <a:rPr lang="en-US" altLang="ja-JP" sz="2400" dirty="0">
                          <a:effectLst/>
                        </a:rPr>
                        <a:t>12</a:t>
                      </a:r>
                      <a:r>
                        <a:rPr lang="ja-JP" altLang="en-US" sz="2400" dirty="0">
                          <a:effectLst/>
                        </a:rPr>
                        <a:t>月</a:t>
                      </a:r>
                      <a:r>
                        <a:rPr lang="en-US" altLang="ja-JP" sz="2400" dirty="0">
                          <a:effectLst/>
                        </a:rPr>
                        <a:t>11</a:t>
                      </a:r>
                      <a:r>
                        <a:rPr lang="ja-JP" altLang="en-US" sz="2400" dirty="0">
                          <a:effectLst/>
                        </a:rPr>
                        <a:t>日</a:t>
                      </a:r>
                    </a:p>
                  </a:txBody>
                  <a:tcPr marL="47625" marR="47625" marT="19050" marB="19050" anchor="ctr"/>
                </a:tc>
                <a:tc>
                  <a:txBody>
                    <a:bodyPr/>
                    <a:lstStyle/>
                    <a:p>
                      <a:pPr algn="ctr"/>
                      <a:r>
                        <a:rPr lang="en-US" altLang="ja-JP" sz="2400" dirty="0" smtClean="0">
                          <a:solidFill>
                            <a:schemeClr val="tx1"/>
                          </a:solidFill>
                          <a:effectLst/>
                        </a:rPr>
                        <a:t>C++</a:t>
                      </a:r>
                      <a:r>
                        <a:rPr lang="ja-JP" altLang="en-US" sz="2400" dirty="0" smtClean="0">
                          <a:solidFill>
                            <a:schemeClr val="tx1"/>
                          </a:solidFill>
                          <a:effectLst/>
                        </a:rPr>
                        <a:t>の演習</a:t>
                      </a:r>
                      <a:r>
                        <a:rPr lang="en-US" altLang="ja-JP" sz="2400" dirty="0" smtClean="0">
                          <a:solidFill>
                            <a:schemeClr val="tx1"/>
                          </a:solidFill>
                          <a:effectLst/>
                        </a:rPr>
                        <a:t>3</a:t>
                      </a:r>
                    </a:p>
                    <a:p>
                      <a:pPr algn="ctr"/>
                      <a:r>
                        <a:rPr lang="ja-JP" altLang="en-US" sz="2400" dirty="0" smtClean="0">
                          <a:solidFill>
                            <a:schemeClr val="tx1"/>
                          </a:solidFill>
                          <a:effectLst/>
                        </a:rPr>
                        <a:t>（関数のオーバロード）</a:t>
                      </a:r>
                    </a:p>
                  </a:txBody>
                  <a:tcPr anchor="ctr"/>
                </a:tc>
                <a:tc>
                  <a:txBody>
                    <a:bodyPr/>
                    <a:lstStyle/>
                    <a:p>
                      <a:pPr algn="ctr"/>
                      <a:r>
                        <a:rPr lang="ja-JP" altLang="en-US" sz="2400">
                          <a:effectLst/>
                        </a:rPr>
                        <a:t>岩村</a:t>
                      </a:r>
                    </a:p>
                  </a:txBody>
                  <a:tcPr anchor="ctr"/>
                </a:tc>
              </a:tr>
              <a:tr h="370840">
                <a:tc>
                  <a:txBody>
                    <a:bodyPr/>
                    <a:lstStyle/>
                    <a:p>
                      <a:pPr algn="ctr"/>
                      <a:r>
                        <a:rPr lang="en-US" altLang="ja-JP" sz="2400">
                          <a:effectLst/>
                        </a:rPr>
                        <a:t>12</a:t>
                      </a:r>
                    </a:p>
                  </a:txBody>
                  <a:tcPr marL="47625" marR="47625" marT="19050" marB="19050" anchor="ctr"/>
                </a:tc>
                <a:tc>
                  <a:txBody>
                    <a:bodyPr/>
                    <a:lstStyle/>
                    <a:p>
                      <a:pPr algn="ctr"/>
                      <a:r>
                        <a:rPr lang="en-US" altLang="ja-JP" sz="2400">
                          <a:effectLst/>
                        </a:rPr>
                        <a:t>12</a:t>
                      </a:r>
                      <a:r>
                        <a:rPr lang="ja-JP" altLang="en-US" sz="2400">
                          <a:effectLst/>
                        </a:rPr>
                        <a:t>月</a:t>
                      </a:r>
                      <a:r>
                        <a:rPr lang="en-US" altLang="ja-JP" sz="2400">
                          <a:effectLst/>
                        </a:rPr>
                        <a:t>18</a:t>
                      </a:r>
                      <a:r>
                        <a:rPr lang="ja-JP" altLang="en-US" sz="2400">
                          <a:effectLst/>
                        </a:rPr>
                        <a:t>日</a:t>
                      </a:r>
                    </a:p>
                  </a:txBody>
                  <a:tcPr marL="47625" marR="47625" marT="19050" marB="19050" anchor="ctr"/>
                </a:tc>
                <a:tc>
                  <a:txBody>
                    <a:bodyPr/>
                    <a:lstStyle/>
                    <a:p>
                      <a:pPr algn="ctr"/>
                      <a:r>
                        <a:rPr lang="en-US" altLang="ja-JP" sz="2400" dirty="0" smtClean="0">
                          <a:solidFill>
                            <a:schemeClr val="tx1"/>
                          </a:solidFill>
                          <a:effectLst/>
                        </a:rPr>
                        <a:t>C++</a:t>
                      </a:r>
                      <a:r>
                        <a:rPr lang="ja-JP" altLang="en-US" sz="2400" dirty="0" smtClean="0">
                          <a:solidFill>
                            <a:schemeClr val="tx1"/>
                          </a:solidFill>
                          <a:effectLst/>
                        </a:rPr>
                        <a:t>の演習</a:t>
                      </a:r>
                      <a:r>
                        <a:rPr lang="en-US" altLang="ja-JP" sz="2400" dirty="0" smtClean="0">
                          <a:solidFill>
                            <a:schemeClr val="tx1"/>
                          </a:solidFill>
                          <a:effectLst/>
                        </a:rPr>
                        <a:t>4</a:t>
                      </a:r>
                      <a:r>
                        <a:rPr lang="ja-JP" altLang="en-US" sz="2400" dirty="0" smtClean="0">
                          <a:solidFill>
                            <a:schemeClr val="tx1"/>
                          </a:solidFill>
                          <a:effectLst/>
                        </a:rPr>
                        <a:t>（インライン展開）</a:t>
                      </a:r>
                      <a:endParaRPr lang="ja-JP" altLang="en-US" sz="2400" dirty="0">
                        <a:solidFill>
                          <a:schemeClr val="tx1"/>
                        </a:solidFill>
                        <a:effectLst/>
                      </a:endParaRPr>
                    </a:p>
                  </a:txBody>
                  <a:tcPr anchor="ctr"/>
                </a:tc>
                <a:tc>
                  <a:txBody>
                    <a:bodyPr/>
                    <a:lstStyle/>
                    <a:p>
                      <a:pPr algn="ctr"/>
                      <a:r>
                        <a:rPr lang="ja-JP" altLang="en-US" sz="2400" dirty="0">
                          <a:effectLst/>
                        </a:rPr>
                        <a:t>岩村</a:t>
                      </a:r>
                    </a:p>
                  </a:txBody>
                  <a:tcPr anchor="ctr"/>
                </a:tc>
              </a:tr>
              <a:tr h="370840">
                <a:tc>
                  <a:txBody>
                    <a:bodyPr/>
                    <a:lstStyle/>
                    <a:p>
                      <a:pPr algn="ctr"/>
                      <a:r>
                        <a:rPr lang="en-US" altLang="ja-JP" sz="2400">
                          <a:effectLst/>
                        </a:rPr>
                        <a:t>13</a:t>
                      </a:r>
                    </a:p>
                  </a:txBody>
                  <a:tcPr marL="47625" marR="47625" marT="19050" marB="19050" anchor="ctr"/>
                </a:tc>
                <a:tc>
                  <a:txBody>
                    <a:bodyPr/>
                    <a:lstStyle/>
                    <a:p>
                      <a:pPr algn="ctr"/>
                      <a:r>
                        <a:rPr lang="en-US" altLang="ja-JP" sz="2400">
                          <a:effectLst/>
                        </a:rPr>
                        <a:t>1</a:t>
                      </a:r>
                      <a:r>
                        <a:rPr lang="ja-JP" altLang="en-US" sz="2400">
                          <a:effectLst/>
                        </a:rPr>
                        <a:t>月 </a:t>
                      </a:r>
                      <a:r>
                        <a:rPr lang="en-US" altLang="ja-JP" sz="2400">
                          <a:effectLst/>
                        </a:rPr>
                        <a:t>8</a:t>
                      </a:r>
                      <a:r>
                        <a:rPr lang="ja-JP" altLang="en-US" sz="2400">
                          <a:effectLst/>
                        </a:rPr>
                        <a:t>日</a:t>
                      </a:r>
                    </a:p>
                  </a:txBody>
                  <a:tcPr marL="47625" marR="47625" marT="19050" marB="19050" anchor="ctr"/>
                </a:tc>
                <a:tc>
                  <a:txBody>
                    <a:bodyPr/>
                    <a:lstStyle/>
                    <a:p>
                      <a:pPr algn="ctr"/>
                      <a:r>
                        <a:rPr lang="en-US" altLang="ja-JP" sz="2400" dirty="0" smtClean="0">
                          <a:solidFill>
                            <a:srgbClr val="FF0000"/>
                          </a:solidFill>
                          <a:effectLst/>
                        </a:rPr>
                        <a:t>C++</a:t>
                      </a:r>
                      <a:r>
                        <a:rPr lang="ja-JP" altLang="en-US" sz="2400" dirty="0" smtClean="0">
                          <a:solidFill>
                            <a:srgbClr val="FF0000"/>
                          </a:solidFill>
                          <a:effectLst/>
                        </a:rPr>
                        <a:t>の演習</a:t>
                      </a:r>
                      <a:r>
                        <a:rPr lang="en-US" altLang="ja-JP" sz="2400" dirty="0" smtClean="0">
                          <a:solidFill>
                            <a:srgbClr val="FF0000"/>
                          </a:solidFill>
                          <a:effectLst/>
                        </a:rPr>
                        <a:t>5</a:t>
                      </a:r>
                      <a:r>
                        <a:rPr lang="ja-JP" altLang="en-US" sz="2400" dirty="0" smtClean="0">
                          <a:solidFill>
                            <a:srgbClr val="FF0000"/>
                          </a:solidFill>
                          <a:effectLst/>
                        </a:rPr>
                        <a:t>（仮想関数）</a:t>
                      </a:r>
                      <a:endParaRPr lang="ja-JP" altLang="en-US" sz="2400" dirty="0">
                        <a:solidFill>
                          <a:srgbClr val="FF0000"/>
                        </a:solidFill>
                        <a:effectLst/>
                      </a:endParaRPr>
                    </a:p>
                  </a:txBody>
                  <a:tcPr anchor="ctr"/>
                </a:tc>
                <a:tc>
                  <a:txBody>
                    <a:bodyPr/>
                    <a:lstStyle/>
                    <a:p>
                      <a:pPr algn="ctr"/>
                      <a:r>
                        <a:rPr lang="ja-JP" altLang="en-US" sz="2400" dirty="0">
                          <a:effectLst/>
                        </a:rPr>
                        <a:t>岩村</a:t>
                      </a:r>
                    </a:p>
                  </a:txBody>
                  <a:tcPr anchor="ctr"/>
                </a:tc>
              </a:tr>
              <a:tr h="370840">
                <a:tc>
                  <a:txBody>
                    <a:bodyPr/>
                    <a:lstStyle/>
                    <a:p>
                      <a:pPr algn="ctr"/>
                      <a:r>
                        <a:rPr lang="en-US" altLang="ja-JP" sz="2400">
                          <a:effectLst/>
                        </a:rPr>
                        <a:t>14</a:t>
                      </a:r>
                    </a:p>
                  </a:txBody>
                  <a:tcPr marL="47625" marR="47625" marT="19050" marB="19050" anchor="ctr"/>
                </a:tc>
                <a:tc>
                  <a:txBody>
                    <a:bodyPr/>
                    <a:lstStyle/>
                    <a:p>
                      <a:pPr algn="ctr"/>
                      <a:r>
                        <a:rPr lang="en-US" altLang="ja-JP" sz="2400">
                          <a:effectLst/>
                        </a:rPr>
                        <a:t>1</a:t>
                      </a:r>
                      <a:r>
                        <a:rPr lang="ja-JP" altLang="en-US" sz="2400">
                          <a:effectLst/>
                        </a:rPr>
                        <a:t>月</a:t>
                      </a:r>
                      <a:r>
                        <a:rPr lang="en-US" altLang="ja-JP" sz="2400">
                          <a:effectLst/>
                        </a:rPr>
                        <a:t>15</a:t>
                      </a:r>
                      <a:r>
                        <a:rPr lang="ja-JP" altLang="en-US" sz="2400">
                          <a:effectLst/>
                        </a:rPr>
                        <a:t>日</a:t>
                      </a:r>
                    </a:p>
                  </a:txBody>
                  <a:tcPr marL="47625" marR="47625" marT="19050" marB="19050" anchor="ctr"/>
                </a:tc>
                <a:tc>
                  <a:txBody>
                    <a:bodyPr/>
                    <a:lstStyle/>
                    <a:p>
                      <a:pPr algn="ctr"/>
                      <a:r>
                        <a:rPr lang="en-US" sz="2400" dirty="0">
                          <a:effectLst/>
                        </a:rPr>
                        <a:t>C++</a:t>
                      </a:r>
                      <a:r>
                        <a:rPr lang="ja-JP" altLang="en-US" sz="2400" dirty="0">
                          <a:effectLst/>
                        </a:rPr>
                        <a:t>の演習課題</a:t>
                      </a:r>
                    </a:p>
                  </a:txBody>
                  <a:tcPr anchor="ctr"/>
                </a:tc>
                <a:tc>
                  <a:txBody>
                    <a:bodyPr/>
                    <a:lstStyle/>
                    <a:p>
                      <a:pPr algn="ctr"/>
                      <a:r>
                        <a:rPr lang="ja-JP" altLang="en-US" sz="2400" dirty="0">
                          <a:effectLst/>
                        </a:rPr>
                        <a:t>谷川</a:t>
                      </a:r>
                    </a:p>
                  </a:txBody>
                  <a:tcPr anchor="ctr"/>
                </a:tc>
              </a:tr>
              <a:tr h="370840">
                <a:tc>
                  <a:txBody>
                    <a:bodyPr/>
                    <a:lstStyle/>
                    <a:p>
                      <a:pPr algn="ctr"/>
                      <a:r>
                        <a:rPr lang="en-US" altLang="ja-JP" sz="2400">
                          <a:effectLst/>
                        </a:rPr>
                        <a:t>15</a:t>
                      </a:r>
                    </a:p>
                  </a:txBody>
                  <a:tcPr marL="47625" marR="47625" marT="19050" marB="19050" anchor="ctr"/>
                </a:tc>
                <a:tc>
                  <a:txBody>
                    <a:bodyPr/>
                    <a:lstStyle/>
                    <a:p>
                      <a:pPr algn="ctr"/>
                      <a:r>
                        <a:rPr lang="en-US" altLang="ja-JP" sz="2400">
                          <a:effectLst/>
                        </a:rPr>
                        <a:t>1</a:t>
                      </a:r>
                      <a:r>
                        <a:rPr lang="ja-JP" altLang="en-US" sz="2400">
                          <a:effectLst/>
                        </a:rPr>
                        <a:t>月</a:t>
                      </a:r>
                      <a:r>
                        <a:rPr lang="en-US" altLang="ja-JP" sz="2400">
                          <a:effectLst/>
                        </a:rPr>
                        <a:t>22</a:t>
                      </a:r>
                      <a:r>
                        <a:rPr lang="ja-JP" altLang="en-US" sz="2400">
                          <a:effectLst/>
                        </a:rPr>
                        <a:t>日</a:t>
                      </a:r>
                    </a:p>
                  </a:txBody>
                  <a:tcPr marL="47625" marR="47625" marT="19050" marB="19050" anchor="ctr"/>
                </a:tc>
                <a:tc>
                  <a:txBody>
                    <a:bodyPr/>
                    <a:lstStyle/>
                    <a:p>
                      <a:pPr algn="ctr"/>
                      <a:r>
                        <a:rPr lang="ja-JP" altLang="en-US" sz="2400">
                          <a:effectLst/>
                        </a:rPr>
                        <a:t>総合演習</a:t>
                      </a:r>
                    </a:p>
                  </a:txBody>
                  <a:tcPr anchor="ctr"/>
                </a:tc>
                <a:tc>
                  <a:txBody>
                    <a:bodyPr/>
                    <a:lstStyle/>
                    <a:p>
                      <a:pPr algn="ctr"/>
                      <a:r>
                        <a:rPr lang="ja-JP" altLang="en-US" sz="2400" dirty="0">
                          <a:effectLst/>
                        </a:rPr>
                        <a:t>谷川</a:t>
                      </a:r>
                    </a:p>
                  </a:txBody>
                  <a:tcPr anchor="ctr"/>
                </a:tc>
              </a:tr>
            </a:tbl>
          </a:graphicData>
        </a:graphic>
      </p:graphicFrame>
      <p:sp>
        <p:nvSpPr>
          <p:cNvPr id="4" name="スライド番号プレースホルダー 3"/>
          <p:cNvSpPr>
            <a:spLocks noGrp="1"/>
          </p:cNvSpPr>
          <p:nvPr>
            <p:ph type="sldNum" sz="quarter" idx="12"/>
          </p:nvPr>
        </p:nvSpPr>
        <p:spPr/>
        <p:txBody>
          <a:bodyPr/>
          <a:lstStyle/>
          <a:p>
            <a:fld id="{F2894DB3-5C05-4EB1-A0B3-6C294000FE58}" type="slidenum">
              <a:rPr lang="en-US" smtClean="0"/>
              <a:pPr/>
              <a:t>2</a:t>
            </a:fld>
            <a:endParaRPr lang="en-US"/>
          </a:p>
        </p:txBody>
      </p:sp>
    </p:spTree>
    <p:extLst>
      <p:ext uri="{BB962C8B-B14F-4D97-AF65-F5344CB8AC3E}">
        <p14:creationId xmlns:p14="http://schemas.microsoft.com/office/powerpoint/2010/main" val="260590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smtClean="0"/>
              <a:t>仮想関数</a:t>
            </a:r>
            <a:endParaRPr lang="ja-JP" altLang="en-US" dirty="0"/>
          </a:p>
        </p:txBody>
      </p:sp>
      <p:sp>
        <p:nvSpPr>
          <p:cNvPr id="3" name="コンテンツ プレースホルダー 2"/>
          <p:cNvSpPr>
            <a:spLocks noGrp="1"/>
          </p:cNvSpPr>
          <p:nvPr>
            <p:ph sz="quarter" idx="1"/>
          </p:nvPr>
        </p:nvSpPr>
        <p:spPr>
          <a:ln>
            <a:solidFill>
              <a:schemeClr val="tx1"/>
            </a:solidFill>
          </a:ln>
        </p:spPr>
        <p:txBody>
          <a:bodyPr>
            <a:normAutofit lnSpcReduction="10000"/>
          </a:bodyPr>
          <a:lstStyle/>
          <a:p>
            <a:pPr marL="0" indent="0">
              <a:buNone/>
            </a:pPr>
            <a:r>
              <a:rPr lang="en-US" altLang="ja-JP" dirty="0" smtClean="0">
                <a:solidFill>
                  <a:srgbClr val="FF0000"/>
                </a:solidFill>
              </a:rPr>
              <a:t>// </a:t>
            </a:r>
            <a:r>
              <a:rPr lang="ja-JP" altLang="en-US" dirty="0" smtClean="0">
                <a:solidFill>
                  <a:srgbClr val="FF0000"/>
                </a:solidFill>
              </a:rPr>
              <a:t>派生クラス</a:t>
            </a:r>
            <a:r>
              <a:rPr lang="en-US" altLang="ja-JP" dirty="0" smtClean="0">
                <a:solidFill>
                  <a:srgbClr val="FF0000"/>
                </a:solidFill>
              </a:rPr>
              <a:t>2</a:t>
            </a:r>
          </a:p>
          <a:p>
            <a:pPr marL="0" indent="0">
              <a:buNone/>
            </a:pPr>
            <a:r>
              <a:rPr lang="en-US" altLang="ja-JP" dirty="0" smtClean="0"/>
              <a:t>class deriv2 : public base {</a:t>
            </a:r>
          </a:p>
          <a:p>
            <a:pPr marL="0" indent="0">
              <a:buNone/>
            </a:pPr>
            <a:r>
              <a:rPr lang="en-US" altLang="ja-JP" dirty="0" smtClean="0"/>
              <a:t>public:</a:t>
            </a:r>
          </a:p>
          <a:p>
            <a:pPr marL="0" indent="0">
              <a:buNone/>
            </a:pPr>
            <a:r>
              <a:rPr lang="en-US" altLang="ja-JP" dirty="0" smtClean="0"/>
              <a:t>  deriv2(</a:t>
            </a:r>
            <a:r>
              <a:rPr lang="en-US" altLang="ja-JP" dirty="0" err="1" smtClean="0"/>
              <a:t>int</a:t>
            </a:r>
            <a:r>
              <a:rPr lang="en-US" altLang="ja-JP" dirty="0" smtClean="0"/>
              <a:t> x) : base(x) {} </a:t>
            </a:r>
            <a:r>
              <a:rPr lang="en-US" altLang="ja-JP" dirty="0" smtClean="0">
                <a:solidFill>
                  <a:srgbClr val="FF0000"/>
                </a:solidFill>
              </a:rPr>
              <a:t>// </a:t>
            </a:r>
            <a:r>
              <a:rPr lang="ja-JP" altLang="en-US" dirty="0" smtClean="0">
                <a:solidFill>
                  <a:srgbClr val="FF0000"/>
                </a:solidFill>
              </a:rPr>
              <a:t>コンストラクタ：基本クラスのコンストラクタで初期化</a:t>
            </a:r>
          </a:p>
          <a:p>
            <a:pPr marL="0" indent="0">
              <a:buNone/>
            </a:pPr>
            <a:endParaRPr lang="ja-JP" altLang="en-US" dirty="0" smtClean="0"/>
          </a:p>
          <a:p>
            <a:pPr marL="0" indent="0">
              <a:buNone/>
            </a:pPr>
            <a:r>
              <a:rPr lang="ja-JP" altLang="en-US" dirty="0" smtClean="0"/>
              <a:t>  </a:t>
            </a:r>
            <a:r>
              <a:rPr lang="en-US" altLang="ja-JP" dirty="0" smtClean="0"/>
              <a:t>void </a:t>
            </a:r>
            <a:r>
              <a:rPr lang="en-US" altLang="ja-JP" dirty="0" err="1" smtClean="0"/>
              <a:t>func</a:t>
            </a:r>
            <a:r>
              <a:rPr lang="en-US" altLang="ja-JP" dirty="0" smtClean="0"/>
              <a:t>() {</a:t>
            </a:r>
          </a:p>
          <a:p>
            <a:pPr marL="0" indent="0">
              <a:buNone/>
            </a:pPr>
            <a:r>
              <a:rPr lang="en-US" altLang="ja-JP" dirty="0" smtClean="0"/>
              <a:t>    </a:t>
            </a:r>
            <a:r>
              <a:rPr lang="en-US" altLang="ja-JP" dirty="0" err="1" smtClean="0"/>
              <a:t>cout</a:t>
            </a:r>
            <a:r>
              <a:rPr lang="en-US" altLang="ja-JP" dirty="0" smtClean="0"/>
              <a:t> &lt;&lt; "deriv2</a:t>
            </a:r>
            <a:r>
              <a:rPr lang="ja-JP" altLang="en-US" dirty="0" smtClean="0"/>
              <a:t>の</a:t>
            </a:r>
            <a:r>
              <a:rPr lang="en-US" altLang="ja-JP" dirty="0" err="1" smtClean="0"/>
              <a:t>func</a:t>
            </a:r>
            <a:r>
              <a:rPr lang="en-US" altLang="ja-JP" dirty="0" smtClean="0"/>
              <a:t>()</a:t>
            </a:r>
            <a:r>
              <a:rPr lang="ja-JP" altLang="en-US" dirty="0" smtClean="0"/>
              <a:t>を使う</a:t>
            </a:r>
            <a:r>
              <a:rPr lang="en-US" altLang="ja-JP" dirty="0" smtClean="0"/>
              <a:t>: ";</a:t>
            </a:r>
          </a:p>
          <a:p>
            <a:pPr marL="0" indent="0">
              <a:buNone/>
            </a:pPr>
            <a:r>
              <a:rPr lang="en-US" altLang="ja-JP" dirty="0" smtClean="0"/>
              <a:t>    </a:t>
            </a:r>
            <a:r>
              <a:rPr lang="en-US" altLang="ja-JP" dirty="0" err="1" smtClean="0"/>
              <a:t>cout</a:t>
            </a:r>
            <a:r>
              <a:rPr lang="en-US" altLang="ja-JP" dirty="0" smtClean="0"/>
              <a:t> &lt;&lt; </a:t>
            </a:r>
            <a:r>
              <a:rPr lang="en-US" altLang="ja-JP" dirty="0" err="1" smtClean="0"/>
              <a:t>i+i</a:t>
            </a:r>
            <a:r>
              <a:rPr lang="en-US" altLang="ja-JP" dirty="0" smtClean="0"/>
              <a:t> &lt;&lt; </a:t>
            </a:r>
            <a:r>
              <a:rPr lang="en-US" altLang="ja-JP" dirty="0" err="1" smtClean="0"/>
              <a:t>endl</a:t>
            </a:r>
            <a:r>
              <a:rPr lang="en-US" altLang="ja-JP" dirty="0" smtClean="0"/>
              <a:t>;</a:t>
            </a:r>
          </a:p>
          <a:p>
            <a:pPr marL="0" indent="0">
              <a:buNone/>
            </a:pPr>
            <a:r>
              <a:rPr lang="en-US" altLang="ja-JP" dirty="0" smtClean="0"/>
              <a:t>  }</a:t>
            </a:r>
          </a:p>
          <a:p>
            <a:pPr marL="0" indent="0">
              <a:buNone/>
            </a:pPr>
            <a:r>
              <a:rPr lang="en-US" altLang="ja-JP" dirty="0" smtClean="0"/>
              <a:t>};</a:t>
            </a:r>
          </a:p>
          <a:p>
            <a:pPr marL="0" indent="0">
              <a:buNone/>
            </a:pPr>
            <a:endParaRPr lang="en-US" altLang="ja-JP" dirty="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20</a:t>
            </a:fld>
            <a:endParaRPr lang="en-US"/>
          </a:p>
        </p:txBody>
      </p:sp>
      <p:sp>
        <p:nvSpPr>
          <p:cNvPr id="9" name="角丸四角形 8"/>
          <p:cNvSpPr/>
          <p:nvPr/>
        </p:nvSpPr>
        <p:spPr>
          <a:xfrm>
            <a:off x="2696451" y="714375"/>
            <a:ext cx="947738" cy="46092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続き</a:t>
            </a:r>
            <a:endParaRPr kumimoji="1" lang="ja-JP" altLang="en-US" dirty="0"/>
          </a:p>
        </p:txBody>
      </p:sp>
      <p:sp>
        <p:nvSpPr>
          <p:cNvPr id="13" name="角丸四角形吹き出し 12"/>
          <p:cNvSpPr/>
          <p:nvPr/>
        </p:nvSpPr>
        <p:spPr>
          <a:xfrm>
            <a:off x="5613008" y="338731"/>
            <a:ext cx="4839287" cy="535110"/>
          </a:xfrm>
          <a:prstGeom prst="wedgeRoundRectCallout">
            <a:avLst>
              <a:gd name="adj1" fmla="val -19051"/>
              <a:gd name="adj2" fmla="val 10778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ex20_virtual.cc</a:t>
            </a:r>
            <a:endParaRPr lang="ja-JP" altLang="en-US" dirty="0"/>
          </a:p>
        </p:txBody>
      </p:sp>
    </p:spTree>
    <p:extLst>
      <p:ext uri="{BB962C8B-B14F-4D97-AF65-F5344CB8AC3E}">
        <p14:creationId xmlns:p14="http://schemas.microsoft.com/office/powerpoint/2010/main" val="11674395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dirty="0"/>
              <a:t>仮想関数</a:t>
            </a:r>
          </a:p>
        </p:txBody>
      </p:sp>
      <p:sp>
        <p:nvSpPr>
          <p:cNvPr id="3" name="コンテンツ プレースホルダー 2"/>
          <p:cNvSpPr>
            <a:spLocks noGrp="1"/>
          </p:cNvSpPr>
          <p:nvPr>
            <p:ph sz="quarter" idx="1"/>
          </p:nvPr>
        </p:nvSpPr>
        <p:spPr>
          <a:ln>
            <a:solidFill>
              <a:schemeClr val="tx1"/>
            </a:solidFill>
          </a:ln>
        </p:spPr>
        <p:txBody>
          <a:bodyPr>
            <a:normAutofit fontScale="70000" lnSpcReduction="20000"/>
          </a:bodyPr>
          <a:lstStyle/>
          <a:p>
            <a:pPr marL="0" indent="0">
              <a:buNone/>
            </a:pPr>
            <a:r>
              <a:rPr lang="en-US" altLang="ja-JP" sz="3200" dirty="0" err="1"/>
              <a:t>int</a:t>
            </a:r>
            <a:r>
              <a:rPr lang="en-US" altLang="ja-JP" sz="3200" dirty="0"/>
              <a:t> main() {</a:t>
            </a:r>
          </a:p>
          <a:p>
            <a:pPr marL="0" indent="0">
              <a:buNone/>
            </a:pPr>
            <a:r>
              <a:rPr lang="en-US" altLang="ja-JP" sz="3200" dirty="0"/>
              <a:t>  base *p; </a:t>
            </a:r>
            <a:r>
              <a:rPr lang="en-US" altLang="ja-JP" sz="3200" dirty="0">
                <a:solidFill>
                  <a:srgbClr val="FF0000"/>
                </a:solidFill>
              </a:rPr>
              <a:t>// </a:t>
            </a:r>
            <a:r>
              <a:rPr lang="ja-JP" altLang="en-US" sz="3200" dirty="0">
                <a:solidFill>
                  <a:srgbClr val="FF0000"/>
                </a:solidFill>
              </a:rPr>
              <a:t>クラス</a:t>
            </a:r>
            <a:r>
              <a:rPr lang="en-US" altLang="ja-JP" sz="3200" dirty="0" smtClean="0">
                <a:solidFill>
                  <a:srgbClr val="FF0000"/>
                </a:solidFill>
              </a:rPr>
              <a:t>base</a:t>
            </a:r>
            <a:r>
              <a:rPr lang="ja-JP" altLang="en-US" sz="3200" dirty="0" smtClean="0">
                <a:solidFill>
                  <a:srgbClr val="FF0000"/>
                </a:solidFill>
              </a:rPr>
              <a:t>型の</a:t>
            </a:r>
            <a:r>
              <a:rPr lang="ja-JP" altLang="en-US" sz="3200" dirty="0">
                <a:solidFill>
                  <a:srgbClr val="FF0000"/>
                </a:solidFill>
              </a:rPr>
              <a:t>ポインタ</a:t>
            </a:r>
            <a:endParaRPr lang="en-US" altLang="ja-JP" sz="3200" dirty="0">
              <a:solidFill>
                <a:srgbClr val="FF0000"/>
              </a:solidFill>
            </a:endParaRPr>
          </a:p>
          <a:p>
            <a:pPr marL="0" indent="0">
              <a:buNone/>
            </a:pPr>
            <a:r>
              <a:rPr lang="en-US" altLang="ja-JP" sz="3200" dirty="0"/>
              <a:t>  base b(10);</a:t>
            </a:r>
            <a:r>
              <a:rPr lang="ja-JP" altLang="en-US" sz="3200" dirty="0"/>
              <a:t> </a:t>
            </a:r>
            <a:r>
              <a:rPr lang="en-US" altLang="ja-JP" sz="3200" dirty="0">
                <a:solidFill>
                  <a:srgbClr val="FF0000"/>
                </a:solidFill>
              </a:rPr>
              <a:t>// </a:t>
            </a:r>
            <a:r>
              <a:rPr lang="ja-JP" altLang="en-US" sz="3200" dirty="0">
                <a:solidFill>
                  <a:srgbClr val="FF0000"/>
                </a:solidFill>
              </a:rPr>
              <a:t>クラス</a:t>
            </a:r>
            <a:r>
              <a:rPr lang="en-US" altLang="ja-JP" sz="3200" dirty="0">
                <a:solidFill>
                  <a:srgbClr val="FF0000"/>
                </a:solidFill>
              </a:rPr>
              <a:t>base</a:t>
            </a:r>
            <a:r>
              <a:rPr lang="ja-JP" altLang="en-US" sz="3200" dirty="0">
                <a:solidFill>
                  <a:srgbClr val="FF0000"/>
                </a:solidFill>
              </a:rPr>
              <a:t>のオブジェクト</a:t>
            </a:r>
            <a:endParaRPr lang="en-US" altLang="ja-JP" sz="3200" dirty="0">
              <a:solidFill>
                <a:srgbClr val="FF0000"/>
              </a:solidFill>
            </a:endParaRPr>
          </a:p>
          <a:p>
            <a:pPr marL="0" indent="0">
              <a:buNone/>
            </a:pPr>
            <a:r>
              <a:rPr lang="en-US" altLang="ja-JP" sz="3200" dirty="0"/>
              <a:t>  deriv1 d1(10);</a:t>
            </a:r>
            <a:r>
              <a:rPr lang="ja-JP" altLang="en-US" sz="3200" dirty="0"/>
              <a:t> </a:t>
            </a:r>
            <a:r>
              <a:rPr lang="en-US" altLang="ja-JP" sz="3200" dirty="0">
                <a:solidFill>
                  <a:srgbClr val="FF0000"/>
                </a:solidFill>
              </a:rPr>
              <a:t>// </a:t>
            </a:r>
            <a:r>
              <a:rPr lang="ja-JP" altLang="en-US" sz="3200" dirty="0">
                <a:solidFill>
                  <a:srgbClr val="FF0000"/>
                </a:solidFill>
              </a:rPr>
              <a:t>クラス</a:t>
            </a:r>
            <a:r>
              <a:rPr lang="en-US" altLang="ja-JP" sz="3200" dirty="0">
                <a:solidFill>
                  <a:srgbClr val="FF0000"/>
                </a:solidFill>
              </a:rPr>
              <a:t>deriv1</a:t>
            </a:r>
            <a:r>
              <a:rPr lang="ja-JP" altLang="en-US" sz="3200" dirty="0">
                <a:solidFill>
                  <a:srgbClr val="FF0000"/>
                </a:solidFill>
              </a:rPr>
              <a:t>のオブジェクト</a:t>
            </a:r>
            <a:endParaRPr lang="en-US" altLang="ja-JP" sz="3200" dirty="0">
              <a:solidFill>
                <a:srgbClr val="FF0000"/>
              </a:solidFill>
            </a:endParaRPr>
          </a:p>
          <a:p>
            <a:pPr marL="0" indent="0">
              <a:buNone/>
            </a:pPr>
            <a:r>
              <a:rPr lang="en-US" altLang="ja-JP" sz="3200" dirty="0"/>
              <a:t>  deriv2 d2(10);</a:t>
            </a:r>
            <a:r>
              <a:rPr lang="ja-JP" altLang="en-US" sz="3200" dirty="0"/>
              <a:t> </a:t>
            </a:r>
            <a:r>
              <a:rPr lang="en-US" altLang="ja-JP" sz="3200" dirty="0">
                <a:solidFill>
                  <a:srgbClr val="FF0000"/>
                </a:solidFill>
              </a:rPr>
              <a:t>// </a:t>
            </a:r>
            <a:r>
              <a:rPr lang="ja-JP" altLang="en-US" sz="3200" dirty="0">
                <a:solidFill>
                  <a:srgbClr val="FF0000"/>
                </a:solidFill>
              </a:rPr>
              <a:t>クラス</a:t>
            </a:r>
            <a:r>
              <a:rPr lang="en-US" altLang="ja-JP" sz="3200" dirty="0">
                <a:solidFill>
                  <a:srgbClr val="FF0000"/>
                </a:solidFill>
              </a:rPr>
              <a:t>deriv2</a:t>
            </a:r>
            <a:r>
              <a:rPr lang="ja-JP" altLang="en-US" sz="3200" dirty="0">
                <a:solidFill>
                  <a:srgbClr val="FF0000"/>
                </a:solidFill>
              </a:rPr>
              <a:t>のオブジェクト</a:t>
            </a:r>
            <a:endParaRPr lang="en-US" altLang="ja-JP" sz="3200" dirty="0">
              <a:solidFill>
                <a:srgbClr val="FF0000"/>
              </a:solidFill>
            </a:endParaRPr>
          </a:p>
          <a:p>
            <a:pPr marL="0" indent="0">
              <a:buNone/>
            </a:pPr>
            <a:endParaRPr lang="en-US" altLang="ja-JP" sz="3200" dirty="0"/>
          </a:p>
          <a:p>
            <a:pPr marL="0" indent="0">
              <a:buNone/>
            </a:pPr>
            <a:r>
              <a:rPr lang="en-US" altLang="ja-JP" sz="3200" dirty="0"/>
              <a:t>  p = &amp;b</a:t>
            </a:r>
            <a:r>
              <a:rPr lang="en-US" altLang="ja-JP" sz="3200" dirty="0">
                <a:solidFill>
                  <a:srgbClr val="FF0000"/>
                </a:solidFill>
              </a:rPr>
              <a:t>;</a:t>
            </a:r>
            <a:r>
              <a:rPr lang="ja-JP" altLang="en-US" sz="3200" dirty="0">
                <a:solidFill>
                  <a:srgbClr val="FF0000"/>
                </a:solidFill>
              </a:rPr>
              <a:t> </a:t>
            </a:r>
            <a:r>
              <a:rPr lang="en-US" altLang="ja-JP" sz="3200" dirty="0">
                <a:solidFill>
                  <a:srgbClr val="FF0000"/>
                </a:solidFill>
              </a:rPr>
              <a:t>// </a:t>
            </a:r>
            <a:r>
              <a:rPr lang="ja-JP" altLang="en-US" sz="3200" dirty="0">
                <a:solidFill>
                  <a:srgbClr val="FF0000"/>
                </a:solidFill>
              </a:rPr>
              <a:t>ポインタはクラス</a:t>
            </a:r>
            <a:r>
              <a:rPr lang="en-US" altLang="ja-JP" sz="3200" dirty="0">
                <a:solidFill>
                  <a:srgbClr val="FF0000"/>
                </a:solidFill>
              </a:rPr>
              <a:t>base</a:t>
            </a:r>
            <a:r>
              <a:rPr lang="ja-JP" altLang="en-US" sz="3200" dirty="0">
                <a:solidFill>
                  <a:srgbClr val="FF0000"/>
                </a:solidFill>
              </a:rPr>
              <a:t>のオブジェクトを指す</a:t>
            </a:r>
            <a:endParaRPr lang="en-US" altLang="ja-JP" sz="3200" dirty="0">
              <a:solidFill>
                <a:srgbClr val="FF0000"/>
              </a:solidFill>
            </a:endParaRPr>
          </a:p>
          <a:p>
            <a:pPr marL="0" indent="0">
              <a:buNone/>
            </a:pPr>
            <a:r>
              <a:rPr lang="en-US" altLang="ja-JP" sz="3200" dirty="0"/>
              <a:t>  </a:t>
            </a:r>
            <a:r>
              <a:rPr lang="en-US" altLang="ja-JP" sz="3200" dirty="0">
                <a:solidFill>
                  <a:srgbClr val="00B050"/>
                </a:solidFill>
              </a:rPr>
              <a:t>p-&gt;</a:t>
            </a:r>
            <a:r>
              <a:rPr lang="en-US" altLang="ja-JP" sz="3200" dirty="0" err="1">
                <a:solidFill>
                  <a:srgbClr val="00B050"/>
                </a:solidFill>
              </a:rPr>
              <a:t>func</a:t>
            </a:r>
            <a:r>
              <a:rPr lang="en-US" altLang="ja-JP" sz="3200" dirty="0">
                <a:solidFill>
                  <a:srgbClr val="00B050"/>
                </a:solidFill>
              </a:rPr>
              <a:t>(); </a:t>
            </a:r>
            <a:r>
              <a:rPr lang="en-US" altLang="ja-JP" sz="3200" dirty="0">
                <a:solidFill>
                  <a:srgbClr val="FF0000"/>
                </a:solidFill>
              </a:rPr>
              <a:t>// base</a:t>
            </a:r>
            <a:r>
              <a:rPr lang="ja-JP" altLang="en-US" sz="3200" dirty="0">
                <a:solidFill>
                  <a:srgbClr val="FF0000"/>
                </a:solidFill>
              </a:rPr>
              <a:t>の</a:t>
            </a:r>
            <a:r>
              <a:rPr lang="en-US" altLang="ja-JP" sz="3200" dirty="0" err="1">
                <a:solidFill>
                  <a:srgbClr val="FF0000"/>
                </a:solidFill>
              </a:rPr>
              <a:t>func</a:t>
            </a:r>
            <a:r>
              <a:rPr lang="en-US" altLang="ja-JP" sz="3200" dirty="0">
                <a:solidFill>
                  <a:srgbClr val="FF0000"/>
                </a:solidFill>
              </a:rPr>
              <a:t>()</a:t>
            </a:r>
            <a:r>
              <a:rPr lang="ja-JP" altLang="en-US" sz="3200" dirty="0">
                <a:solidFill>
                  <a:srgbClr val="FF0000"/>
                </a:solidFill>
              </a:rPr>
              <a:t>を使用する</a:t>
            </a:r>
            <a:endParaRPr lang="en-US" altLang="ja-JP" sz="3200" dirty="0">
              <a:solidFill>
                <a:srgbClr val="FF0000"/>
              </a:solidFill>
            </a:endParaRPr>
          </a:p>
          <a:p>
            <a:pPr marL="0" indent="0">
              <a:buNone/>
            </a:pPr>
            <a:r>
              <a:rPr lang="ja-JP" altLang="en-US" sz="3200" dirty="0"/>
              <a:t>  </a:t>
            </a:r>
            <a:r>
              <a:rPr lang="en-US" altLang="ja-JP" sz="3200" dirty="0"/>
              <a:t>p = &amp;d1;</a:t>
            </a:r>
            <a:r>
              <a:rPr lang="ja-JP" altLang="en-US" sz="3200" dirty="0"/>
              <a:t> </a:t>
            </a:r>
            <a:r>
              <a:rPr lang="en-US" altLang="ja-JP" sz="3200" dirty="0">
                <a:solidFill>
                  <a:srgbClr val="FF0000"/>
                </a:solidFill>
              </a:rPr>
              <a:t>// </a:t>
            </a:r>
            <a:r>
              <a:rPr lang="ja-JP" altLang="en-US" sz="3200" dirty="0">
                <a:solidFill>
                  <a:srgbClr val="FF0000"/>
                </a:solidFill>
              </a:rPr>
              <a:t>ポインタはクラス</a:t>
            </a:r>
            <a:r>
              <a:rPr lang="en-US" altLang="ja-JP" sz="3200" dirty="0">
                <a:solidFill>
                  <a:srgbClr val="FF0000"/>
                </a:solidFill>
              </a:rPr>
              <a:t>deriv1</a:t>
            </a:r>
            <a:r>
              <a:rPr lang="ja-JP" altLang="en-US" sz="3200" dirty="0">
                <a:solidFill>
                  <a:srgbClr val="FF0000"/>
                </a:solidFill>
              </a:rPr>
              <a:t>のオブジェクトを指す</a:t>
            </a:r>
            <a:endParaRPr lang="en-US" altLang="ja-JP" sz="3200" dirty="0">
              <a:solidFill>
                <a:srgbClr val="FF0000"/>
              </a:solidFill>
            </a:endParaRPr>
          </a:p>
          <a:p>
            <a:pPr marL="0" indent="0">
              <a:buNone/>
            </a:pPr>
            <a:r>
              <a:rPr lang="en-US" altLang="ja-JP" sz="3200" dirty="0">
                <a:solidFill>
                  <a:srgbClr val="00B050"/>
                </a:solidFill>
              </a:rPr>
              <a:t>  p-&gt;</a:t>
            </a:r>
            <a:r>
              <a:rPr lang="en-US" altLang="ja-JP" sz="3200" dirty="0" err="1">
                <a:solidFill>
                  <a:srgbClr val="00B050"/>
                </a:solidFill>
              </a:rPr>
              <a:t>func</a:t>
            </a:r>
            <a:r>
              <a:rPr lang="en-US" altLang="ja-JP" sz="3200" dirty="0">
                <a:solidFill>
                  <a:srgbClr val="00B050"/>
                </a:solidFill>
              </a:rPr>
              <a:t>(); </a:t>
            </a:r>
            <a:r>
              <a:rPr lang="en-US" altLang="ja-JP" sz="3200" dirty="0">
                <a:solidFill>
                  <a:srgbClr val="FF0000"/>
                </a:solidFill>
              </a:rPr>
              <a:t>// deriv1</a:t>
            </a:r>
            <a:r>
              <a:rPr lang="ja-JP" altLang="en-US" sz="3200" dirty="0">
                <a:solidFill>
                  <a:srgbClr val="FF0000"/>
                </a:solidFill>
              </a:rPr>
              <a:t>の</a:t>
            </a:r>
            <a:r>
              <a:rPr lang="en-US" altLang="ja-JP" sz="3200" dirty="0" err="1">
                <a:solidFill>
                  <a:srgbClr val="FF0000"/>
                </a:solidFill>
              </a:rPr>
              <a:t>func</a:t>
            </a:r>
            <a:r>
              <a:rPr lang="en-US" altLang="ja-JP" sz="3200" dirty="0">
                <a:solidFill>
                  <a:srgbClr val="FF0000"/>
                </a:solidFill>
              </a:rPr>
              <a:t>()</a:t>
            </a:r>
            <a:r>
              <a:rPr lang="ja-JP" altLang="en-US" sz="3200" dirty="0">
                <a:solidFill>
                  <a:srgbClr val="FF0000"/>
                </a:solidFill>
              </a:rPr>
              <a:t>を使用する</a:t>
            </a:r>
          </a:p>
          <a:p>
            <a:pPr marL="0" indent="0">
              <a:buNone/>
            </a:pPr>
            <a:r>
              <a:rPr lang="ja-JP" altLang="en-US" sz="3200" dirty="0"/>
              <a:t>  </a:t>
            </a:r>
            <a:r>
              <a:rPr lang="en-US" altLang="ja-JP" sz="3200" dirty="0"/>
              <a:t>p = &amp;d2;</a:t>
            </a:r>
            <a:r>
              <a:rPr lang="ja-JP" altLang="en-US" sz="3200" dirty="0"/>
              <a:t> </a:t>
            </a:r>
            <a:r>
              <a:rPr lang="en-US" altLang="ja-JP" sz="3200" dirty="0">
                <a:solidFill>
                  <a:srgbClr val="FF0000"/>
                </a:solidFill>
              </a:rPr>
              <a:t>// </a:t>
            </a:r>
            <a:r>
              <a:rPr lang="ja-JP" altLang="en-US" sz="3200" dirty="0">
                <a:solidFill>
                  <a:srgbClr val="FF0000"/>
                </a:solidFill>
              </a:rPr>
              <a:t>ポインタはクラス</a:t>
            </a:r>
            <a:r>
              <a:rPr lang="en-US" altLang="ja-JP" sz="3200" dirty="0">
                <a:solidFill>
                  <a:srgbClr val="FF0000"/>
                </a:solidFill>
              </a:rPr>
              <a:t>deriv2</a:t>
            </a:r>
            <a:r>
              <a:rPr lang="ja-JP" altLang="en-US" sz="3200" dirty="0">
                <a:solidFill>
                  <a:srgbClr val="FF0000"/>
                </a:solidFill>
              </a:rPr>
              <a:t>のオブジェクトを指す</a:t>
            </a:r>
            <a:endParaRPr lang="en-US" altLang="ja-JP" sz="3200" dirty="0">
              <a:solidFill>
                <a:srgbClr val="FF0000"/>
              </a:solidFill>
            </a:endParaRPr>
          </a:p>
          <a:p>
            <a:pPr marL="0" indent="0">
              <a:buNone/>
            </a:pPr>
            <a:r>
              <a:rPr lang="en-US" altLang="ja-JP" sz="3200" dirty="0"/>
              <a:t>  </a:t>
            </a:r>
            <a:r>
              <a:rPr lang="en-US" altLang="ja-JP" sz="3200" dirty="0">
                <a:solidFill>
                  <a:srgbClr val="00B050"/>
                </a:solidFill>
              </a:rPr>
              <a:t>p-&gt;</a:t>
            </a:r>
            <a:r>
              <a:rPr lang="en-US" altLang="ja-JP" sz="3200" dirty="0" err="1">
                <a:solidFill>
                  <a:srgbClr val="00B050"/>
                </a:solidFill>
              </a:rPr>
              <a:t>func</a:t>
            </a:r>
            <a:r>
              <a:rPr lang="en-US" altLang="ja-JP" sz="3200" dirty="0">
                <a:solidFill>
                  <a:srgbClr val="00B050"/>
                </a:solidFill>
              </a:rPr>
              <a:t>(); </a:t>
            </a:r>
            <a:r>
              <a:rPr lang="en-US" altLang="ja-JP" sz="3200" dirty="0">
                <a:solidFill>
                  <a:srgbClr val="FF0000"/>
                </a:solidFill>
              </a:rPr>
              <a:t>// deriv2</a:t>
            </a:r>
            <a:r>
              <a:rPr lang="ja-JP" altLang="en-US" sz="3200" dirty="0">
                <a:solidFill>
                  <a:srgbClr val="FF0000"/>
                </a:solidFill>
              </a:rPr>
              <a:t>の</a:t>
            </a:r>
            <a:r>
              <a:rPr lang="en-US" altLang="ja-JP" sz="3200" dirty="0" err="1">
                <a:solidFill>
                  <a:srgbClr val="FF0000"/>
                </a:solidFill>
              </a:rPr>
              <a:t>func</a:t>
            </a:r>
            <a:r>
              <a:rPr lang="en-US" altLang="ja-JP" sz="3200" dirty="0">
                <a:solidFill>
                  <a:srgbClr val="FF0000"/>
                </a:solidFill>
              </a:rPr>
              <a:t>()</a:t>
            </a:r>
            <a:r>
              <a:rPr lang="ja-JP" altLang="en-US" sz="3200" dirty="0">
                <a:solidFill>
                  <a:srgbClr val="FF0000"/>
                </a:solidFill>
              </a:rPr>
              <a:t>を使用する</a:t>
            </a:r>
          </a:p>
          <a:p>
            <a:pPr marL="0" indent="0">
              <a:buNone/>
            </a:pPr>
            <a:endParaRPr lang="ja-JP" altLang="en-US" sz="3200" dirty="0"/>
          </a:p>
          <a:p>
            <a:pPr marL="0" indent="0">
              <a:buNone/>
            </a:pPr>
            <a:r>
              <a:rPr lang="ja-JP" altLang="en-US" sz="3200" dirty="0"/>
              <a:t>  </a:t>
            </a:r>
            <a:r>
              <a:rPr lang="en-US" altLang="ja-JP" sz="3200" dirty="0"/>
              <a:t>return 0;</a:t>
            </a:r>
          </a:p>
          <a:p>
            <a:pPr marL="0" indent="0">
              <a:buNone/>
            </a:pPr>
            <a:r>
              <a:rPr lang="en-US" altLang="ja-JP" sz="3200" dirty="0"/>
              <a:t>}</a:t>
            </a:r>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21</a:t>
            </a:fld>
            <a:endParaRPr lang="en-US"/>
          </a:p>
        </p:txBody>
      </p:sp>
      <p:sp>
        <p:nvSpPr>
          <p:cNvPr id="15" name="角丸四角形吹き出し 14"/>
          <p:cNvSpPr/>
          <p:nvPr/>
        </p:nvSpPr>
        <p:spPr>
          <a:xfrm>
            <a:off x="5613008" y="338731"/>
            <a:ext cx="4839287" cy="535110"/>
          </a:xfrm>
          <a:prstGeom prst="wedgeRoundRectCallout">
            <a:avLst>
              <a:gd name="adj1" fmla="val -19051"/>
              <a:gd name="adj2" fmla="val 10778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ex20_virtual.cc</a:t>
            </a:r>
            <a:endParaRPr lang="ja-JP" altLang="en-US" dirty="0"/>
          </a:p>
        </p:txBody>
      </p:sp>
      <p:sp>
        <p:nvSpPr>
          <p:cNvPr id="10" name="角丸四角形 9"/>
          <p:cNvSpPr/>
          <p:nvPr/>
        </p:nvSpPr>
        <p:spPr>
          <a:xfrm>
            <a:off x="2600131" y="701295"/>
            <a:ext cx="947738" cy="46092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続き</a:t>
            </a:r>
            <a:endParaRPr kumimoji="1" lang="ja-JP" altLang="en-US" dirty="0"/>
          </a:p>
        </p:txBody>
      </p:sp>
      <p:sp>
        <p:nvSpPr>
          <p:cNvPr id="6" name="正方形/長方形 5"/>
          <p:cNvSpPr/>
          <p:nvPr/>
        </p:nvSpPr>
        <p:spPr>
          <a:xfrm>
            <a:off x="3033714" y="5862917"/>
            <a:ext cx="5437934" cy="9254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同じ関数を</a:t>
            </a:r>
            <a:r>
              <a:rPr kumimoji="1" lang="en-US" altLang="ja-JP" dirty="0" smtClean="0"/>
              <a:t>3</a:t>
            </a:r>
            <a:r>
              <a:rPr kumimoji="1" lang="ja-JP" altLang="en-US" dirty="0" smtClean="0"/>
              <a:t>回呼び出している</a:t>
            </a:r>
            <a:endParaRPr kumimoji="1" lang="en-US" altLang="ja-JP" dirty="0" smtClean="0"/>
          </a:p>
          <a:p>
            <a:pPr algn="ctr"/>
            <a:r>
              <a:rPr kumimoji="1" lang="ja-JP" altLang="en-US" dirty="0" smtClean="0"/>
              <a:t>（ように見える）</a:t>
            </a:r>
            <a:endParaRPr kumimoji="1" lang="ja-JP" altLang="en-US" dirty="0"/>
          </a:p>
        </p:txBody>
      </p:sp>
      <p:cxnSp>
        <p:nvCxnSpPr>
          <p:cNvPr id="11" name="直線矢印コネクタ 10"/>
          <p:cNvCxnSpPr/>
          <p:nvPr/>
        </p:nvCxnSpPr>
        <p:spPr>
          <a:xfrm flipH="1" flipV="1">
            <a:off x="2151529" y="5715000"/>
            <a:ext cx="882184" cy="64545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881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実行例</a:t>
            </a:r>
            <a:endParaRPr lang="ja-JP" altLang="en-US" dirty="0"/>
          </a:p>
        </p:txBody>
      </p:sp>
      <p:sp>
        <p:nvSpPr>
          <p:cNvPr id="20" name="コンテンツ プレースホルダー 19"/>
          <p:cNvSpPr>
            <a:spLocks noGrp="1"/>
          </p:cNvSpPr>
          <p:nvPr>
            <p:ph sz="quarter" idx="1"/>
          </p:nvPr>
        </p:nvSpPr>
        <p:spPr/>
        <p:txBody>
          <a:bodyPr/>
          <a:lstStyle/>
          <a:p>
            <a:r>
              <a:rPr lang="en-US" altLang="ja-JP" dirty="0" smtClean="0"/>
              <a:t>p-</a:t>
            </a:r>
            <a:r>
              <a:rPr lang="en-US" altLang="ja-JP" dirty="0"/>
              <a:t>&gt;</a:t>
            </a:r>
            <a:r>
              <a:rPr lang="en-US" altLang="ja-JP" dirty="0" err="1"/>
              <a:t>func</a:t>
            </a:r>
            <a:r>
              <a:rPr lang="en-US" altLang="ja-JP" dirty="0"/>
              <a:t>();</a:t>
            </a:r>
            <a:r>
              <a:rPr lang="ja-JP" altLang="en-US" dirty="0"/>
              <a:t>を</a:t>
            </a:r>
            <a:r>
              <a:rPr lang="en-US" altLang="ja-JP" dirty="0"/>
              <a:t>3</a:t>
            </a:r>
            <a:r>
              <a:rPr lang="ja-JP" altLang="en-US" dirty="0" smtClean="0"/>
              <a:t>回実行したが</a:t>
            </a:r>
            <a:r>
              <a:rPr lang="ja-JP" altLang="en-US" dirty="0"/>
              <a:t>、結果は</a:t>
            </a:r>
            <a:r>
              <a:rPr lang="ja-JP" altLang="en-US" dirty="0" smtClean="0"/>
              <a:t>違う</a:t>
            </a:r>
            <a:endParaRPr lang="en-US" altLang="ja-JP" dirty="0" smtClean="0"/>
          </a:p>
          <a:p>
            <a:endParaRPr lang="en-US" altLang="ja-JP" dirty="0"/>
          </a:p>
          <a:p>
            <a:endParaRPr lang="en-US" altLang="ja-JP" dirty="0" smtClean="0"/>
          </a:p>
          <a:p>
            <a:endParaRPr lang="en-US" altLang="ja-JP" dirty="0"/>
          </a:p>
          <a:p>
            <a:endParaRPr lang="en-US" altLang="ja-JP" dirty="0" smtClean="0"/>
          </a:p>
          <a:p>
            <a:r>
              <a:rPr lang="ja-JP" altLang="en-US" sz="3200" dirty="0"/>
              <a:t>試し</a:t>
            </a:r>
            <a:r>
              <a:rPr lang="ja-JP" altLang="en-US" sz="3200" dirty="0" smtClean="0"/>
              <a:t>に</a:t>
            </a:r>
            <a:r>
              <a:rPr lang="en-US" altLang="ja-JP" sz="3200" dirty="0" smtClean="0"/>
              <a:t>12</a:t>
            </a:r>
            <a:r>
              <a:rPr lang="ja-JP" altLang="en-US" sz="3200" dirty="0" smtClean="0"/>
              <a:t>行目の</a:t>
            </a:r>
            <a:r>
              <a:rPr lang="en-US" altLang="ja-JP" sz="3200" dirty="0" smtClean="0"/>
              <a:t>virtual</a:t>
            </a:r>
            <a:r>
              <a:rPr lang="ja-JP" altLang="en-US" sz="3200" dirty="0"/>
              <a:t>を除いてみたらこうなる</a:t>
            </a:r>
            <a:endParaRPr lang="en-US" altLang="ja-JP" sz="3200" dirty="0"/>
          </a:p>
          <a:p>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22</a:t>
            </a:fld>
            <a:endParaRPr lang="en-US"/>
          </a:p>
        </p:txBody>
      </p:sp>
      <p:sp>
        <p:nvSpPr>
          <p:cNvPr id="5" name="コンテンツ プレースホルダー 2"/>
          <p:cNvSpPr txBox="1">
            <a:spLocks/>
          </p:cNvSpPr>
          <p:nvPr/>
        </p:nvSpPr>
        <p:spPr bwMode="auto">
          <a:xfrm>
            <a:off x="890775" y="1918722"/>
            <a:ext cx="5474229" cy="2084293"/>
          </a:xfrm>
          <a:prstGeom prst="rect">
            <a:avLst/>
          </a:prstGeom>
          <a:solidFill>
            <a:schemeClr val="bg1"/>
          </a:solidFill>
          <a:ln w="28575">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 ./a.exe</a:t>
            </a:r>
          </a:p>
          <a:p>
            <a:pPr marL="0" indent="0">
              <a:buNone/>
            </a:pPr>
            <a:r>
              <a:rPr lang="en-US" altLang="ja-JP" sz="2400" dirty="0"/>
              <a:t>base</a:t>
            </a:r>
            <a:r>
              <a:rPr lang="ja-JP" altLang="en-US" sz="2400" dirty="0"/>
              <a:t>の</a:t>
            </a:r>
            <a:r>
              <a:rPr lang="en-US" altLang="ja-JP" sz="2400" dirty="0" err="1"/>
              <a:t>func</a:t>
            </a:r>
            <a:r>
              <a:rPr lang="en-US" altLang="ja-JP" sz="2400" dirty="0"/>
              <a:t>()</a:t>
            </a:r>
            <a:r>
              <a:rPr lang="ja-JP" altLang="en-US" sz="2400" dirty="0"/>
              <a:t>を使う</a:t>
            </a:r>
            <a:r>
              <a:rPr lang="en-US" altLang="ja-JP" sz="2400" dirty="0"/>
              <a:t>: 10</a:t>
            </a:r>
          </a:p>
          <a:p>
            <a:pPr marL="0" indent="0">
              <a:buNone/>
            </a:pPr>
            <a:r>
              <a:rPr lang="en-US" altLang="ja-JP" sz="2400" dirty="0"/>
              <a:t>deriv1</a:t>
            </a:r>
            <a:r>
              <a:rPr lang="ja-JP" altLang="en-US" sz="2400" dirty="0"/>
              <a:t>の</a:t>
            </a:r>
            <a:r>
              <a:rPr lang="en-US" altLang="ja-JP" sz="2400" dirty="0" err="1"/>
              <a:t>func</a:t>
            </a:r>
            <a:r>
              <a:rPr lang="en-US" altLang="ja-JP" sz="2400" dirty="0"/>
              <a:t>()</a:t>
            </a:r>
            <a:r>
              <a:rPr lang="ja-JP" altLang="en-US" sz="2400" dirty="0"/>
              <a:t>を使う</a:t>
            </a:r>
            <a:r>
              <a:rPr lang="en-US" altLang="ja-JP" sz="2400" dirty="0"/>
              <a:t>: 100</a:t>
            </a:r>
          </a:p>
          <a:p>
            <a:pPr marL="0" indent="0">
              <a:buNone/>
            </a:pPr>
            <a:r>
              <a:rPr lang="en-US" altLang="ja-JP" sz="2400" dirty="0"/>
              <a:t>deriv2</a:t>
            </a:r>
            <a:r>
              <a:rPr lang="ja-JP" altLang="en-US" sz="2400" dirty="0"/>
              <a:t>の</a:t>
            </a:r>
            <a:r>
              <a:rPr lang="en-US" altLang="ja-JP" sz="2400" dirty="0" err="1"/>
              <a:t>func</a:t>
            </a:r>
            <a:r>
              <a:rPr lang="en-US" altLang="ja-JP" sz="2400" dirty="0"/>
              <a:t>()</a:t>
            </a:r>
            <a:r>
              <a:rPr lang="ja-JP" altLang="en-US" sz="2400" dirty="0"/>
              <a:t>を使う</a:t>
            </a:r>
            <a:r>
              <a:rPr lang="en-US" altLang="ja-JP" sz="2400" dirty="0"/>
              <a:t>: 20</a:t>
            </a:r>
          </a:p>
        </p:txBody>
      </p:sp>
      <p:sp>
        <p:nvSpPr>
          <p:cNvPr id="6" name="コンテンツ プレースホルダー 2"/>
          <p:cNvSpPr txBox="1">
            <a:spLocks/>
          </p:cNvSpPr>
          <p:nvPr/>
        </p:nvSpPr>
        <p:spPr bwMode="auto">
          <a:xfrm>
            <a:off x="890774" y="4704044"/>
            <a:ext cx="5474229" cy="2084293"/>
          </a:xfrm>
          <a:prstGeom prst="rect">
            <a:avLst/>
          </a:prstGeom>
          <a:solidFill>
            <a:schemeClr val="bg1"/>
          </a:solidFill>
          <a:ln w="28575">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a:t>$ ./a.exe</a:t>
            </a:r>
          </a:p>
          <a:p>
            <a:pPr marL="0" indent="0">
              <a:buNone/>
            </a:pPr>
            <a:r>
              <a:rPr lang="en-US" altLang="ja-JP" sz="2400" dirty="0"/>
              <a:t>base</a:t>
            </a:r>
            <a:r>
              <a:rPr lang="ja-JP" altLang="en-US" sz="2400" dirty="0"/>
              <a:t>の</a:t>
            </a:r>
            <a:r>
              <a:rPr lang="en-US" altLang="ja-JP" sz="2400" dirty="0" err="1"/>
              <a:t>func</a:t>
            </a:r>
            <a:r>
              <a:rPr lang="en-US" altLang="ja-JP" sz="2400" dirty="0"/>
              <a:t>()</a:t>
            </a:r>
            <a:r>
              <a:rPr lang="ja-JP" altLang="en-US" sz="2400" dirty="0"/>
              <a:t>を使う</a:t>
            </a:r>
            <a:r>
              <a:rPr lang="en-US" altLang="ja-JP" sz="2400" dirty="0"/>
              <a:t>: 10</a:t>
            </a:r>
          </a:p>
          <a:p>
            <a:pPr marL="0" indent="0">
              <a:buNone/>
            </a:pPr>
            <a:r>
              <a:rPr lang="en-US" altLang="ja-JP" sz="2400" dirty="0"/>
              <a:t>base</a:t>
            </a:r>
            <a:r>
              <a:rPr lang="ja-JP" altLang="en-US" sz="2400" dirty="0"/>
              <a:t>の</a:t>
            </a:r>
            <a:r>
              <a:rPr lang="en-US" altLang="ja-JP" sz="2400" dirty="0" err="1"/>
              <a:t>func</a:t>
            </a:r>
            <a:r>
              <a:rPr lang="en-US" altLang="ja-JP" sz="2400" dirty="0"/>
              <a:t>()</a:t>
            </a:r>
            <a:r>
              <a:rPr lang="ja-JP" altLang="en-US" sz="2400" dirty="0"/>
              <a:t>を使う</a:t>
            </a:r>
            <a:r>
              <a:rPr lang="en-US" altLang="ja-JP" sz="2400" dirty="0"/>
              <a:t>: 10</a:t>
            </a:r>
          </a:p>
          <a:p>
            <a:pPr marL="0" indent="0">
              <a:buNone/>
            </a:pPr>
            <a:r>
              <a:rPr lang="en-US" altLang="ja-JP" sz="2400" dirty="0"/>
              <a:t>base</a:t>
            </a:r>
            <a:r>
              <a:rPr lang="ja-JP" altLang="en-US" sz="2400" dirty="0"/>
              <a:t>の</a:t>
            </a:r>
            <a:r>
              <a:rPr lang="en-US" altLang="ja-JP" sz="2400" dirty="0" err="1"/>
              <a:t>func</a:t>
            </a:r>
            <a:r>
              <a:rPr lang="en-US" altLang="ja-JP" sz="2400" dirty="0"/>
              <a:t>()</a:t>
            </a:r>
            <a:r>
              <a:rPr lang="ja-JP" altLang="en-US" sz="2400" dirty="0"/>
              <a:t>を使う</a:t>
            </a:r>
            <a:r>
              <a:rPr lang="en-US" altLang="ja-JP" sz="2400" dirty="0"/>
              <a:t>: 10</a:t>
            </a:r>
          </a:p>
        </p:txBody>
      </p:sp>
    </p:spTree>
    <p:extLst>
      <p:ext uri="{BB962C8B-B14F-4D97-AF65-F5344CB8AC3E}">
        <p14:creationId xmlns:p14="http://schemas.microsoft.com/office/powerpoint/2010/main" val="31027872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仮想関数</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仮想関数は継承したクラスで上書きできる</a:t>
            </a:r>
            <a:endParaRPr kumimoji="1" lang="en-US" altLang="ja-JP" dirty="0" smtClean="0"/>
          </a:p>
          <a:p>
            <a:endParaRPr lang="en-US" altLang="ja-JP" dirty="0" smtClean="0"/>
          </a:p>
          <a:p>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23</a:t>
            </a:fld>
            <a:endParaRPr lang="en-US"/>
          </a:p>
        </p:txBody>
      </p:sp>
      <p:sp>
        <p:nvSpPr>
          <p:cNvPr id="5" name="コンテンツ プレースホルダー 2"/>
          <p:cNvSpPr txBox="1">
            <a:spLocks/>
          </p:cNvSpPr>
          <p:nvPr/>
        </p:nvSpPr>
        <p:spPr bwMode="auto">
          <a:xfrm>
            <a:off x="296598" y="2494889"/>
            <a:ext cx="5474229" cy="1863814"/>
          </a:xfrm>
          <a:prstGeom prst="rect">
            <a:avLst/>
          </a:prstGeom>
          <a:solidFill>
            <a:schemeClr val="bg1"/>
          </a:solidFill>
          <a:ln w="28575">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smtClean="0"/>
              <a:t>  </a:t>
            </a:r>
            <a:r>
              <a:rPr lang="en-US" altLang="ja-JP" sz="2400" dirty="0" smtClean="0">
                <a:solidFill>
                  <a:srgbClr val="00B050"/>
                </a:solidFill>
              </a:rPr>
              <a:t>virtual</a:t>
            </a:r>
            <a:r>
              <a:rPr lang="en-US" altLang="ja-JP" sz="2400" dirty="0" smtClean="0"/>
              <a:t> </a:t>
            </a:r>
            <a:r>
              <a:rPr lang="en-US" altLang="ja-JP" sz="2400" dirty="0"/>
              <a:t>void </a:t>
            </a:r>
            <a:r>
              <a:rPr lang="en-US" altLang="ja-JP" sz="2400" dirty="0" err="1"/>
              <a:t>func</a:t>
            </a:r>
            <a:r>
              <a:rPr lang="en-US" altLang="ja-JP" sz="2400" dirty="0"/>
              <a:t>() { </a:t>
            </a:r>
            <a:r>
              <a:rPr lang="en-US" altLang="ja-JP" sz="2400" dirty="0">
                <a:solidFill>
                  <a:srgbClr val="FF0000"/>
                </a:solidFill>
              </a:rPr>
              <a:t>// </a:t>
            </a:r>
            <a:r>
              <a:rPr lang="ja-JP" altLang="en-US" sz="2400" dirty="0">
                <a:solidFill>
                  <a:srgbClr val="FF0000"/>
                </a:solidFill>
              </a:rPr>
              <a:t>仮想関数</a:t>
            </a:r>
          </a:p>
          <a:p>
            <a:pPr marL="0" indent="0">
              <a:buNone/>
            </a:pPr>
            <a:r>
              <a:rPr lang="ja-JP" altLang="en-US" sz="2400" dirty="0"/>
              <a:t>    </a:t>
            </a:r>
            <a:r>
              <a:rPr lang="en-US" altLang="ja-JP" sz="2400" dirty="0" err="1"/>
              <a:t>cout</a:t>
            </a:r>
            <a:r>
              <a:rPr lang="en-US" altLang="ja-JP" sz="2400" dirty="0"/>
              <a:t> &lt;&lt; "base</a:t>
            </a:r>
            <a:r>
              <a:rPr lang="ja-JP" altLang="en-US" sz="2400" dirty="0"/>
              <a:t>の</a:t>
            </a:r>
            <a:r>
              <a:rPr lang="en-US" altLang="ja-JP" sz="2400" dirty="0" err="1"/>
              <a:t>func</a:t>
            </a:r>
            <a:r>
              <a:rPr lang="en-US" altLang="ja-JP" sz="2400" dirty="0"/>
              <a:t>()</a:t>
            </a:r>
            <a:r>
              <a:rPr lang="ja-JP" altLang="en-US" sz="2400" dirty="0"/>
              <a:t>を使う</a:t>
            </a:r>
            <a:r>
              <a:rPr lang="en-US" altLang="ja-JP" sz="2400" dirty="0"/>
              <a:t>: ";</a:t>
            </a:r>
          </a:p>
          <a:p>
            <a:pPr marL="0" indent="0">
              <a:buNone/>
            </a:pPr>
            <a:r>
              <a:rPr lang="en-US" altLang="ja-JP" sz="2400" dirty="0"/>
              <a:t>    </a:t>
            </a:r>
            <a:r>
              <a:rPr lang="en-US" altLang="ja-JP" sz="2400" dirty="0" err="1"/>
              <a:t>cout</a:t>
            </a:r>
            <a:r>
              <a:rPr lang="en-US" altLang="ja-JP" sz="2400" dirty="0"/>
              <a:t> &lt;&lt; </a:t>
            </a:r>
            <a:r>
              <a:rPr lang="en-US" altLang="ja-JP" sz="2400" dirty="0" err="1"/>
              <a:t>i</a:t>
            </a:r>
            <a:r>
              <a:rPr lang="en-US" altLang="ja-JP" sz="2400" dirty="0"/>
              <a:t> &lt;&lt; </a:t>
            </a:r>
            <a:r>
              <a:rPr lang="en-US" altLang="ja-JP" sz="2400" dirty="0" err="1"/>
              <a:t>endl</a:t>
            </a:r>
            <a:r>
              <a:rPr lang="en-US" altLang="ja-JP" sz="2400" dirty="0"/>
              <a:t>;</a:t>
            </a:r>
          </a:p>
          <a:p>
            <a:pPr marL="0" indent="0">
              <a:buNone/>
            </a:pPr>
            <a:r>
              <a:rPr lang="en-US" altLang="ja-JP" sz="2400" dirty="0"/>
              <a:t>  }</a:t>
            </a:r>
          </a:p>
        </p:txBody>
      </p:sp>
      <p:sp>
        <p:nvSpPr>
          <p:cNvPr id="7" name="コンテンツ プレースホルダー 2"/>
          <p:cNvSpPr txBox="1">
            <a:spLocks/>
          </p:cNvSpPr>
          <p:nvPr/>
        </p:nvSpPr>
        <p:spPr bwMode="auto">
          <a:xfrm>
            <a:off x="5102502" y="5612841"/>
            <a:ext cx="5474229" cy="1863814"/>
          </a:xfrm>
          <a:prstGeom prst="rect">
            <a:avLst/>
          </a:prstGeom>
          <a:solidFill>
            <a:schemeClr val="bg1"/>
          </a:solidFill>
          <a:ln w="28575">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ja-JP" altLang="en-US" sz="2400" dirty="0"/>
              <a:t> </a:t>
            </a:r>
            <a:r>
              <a:rPr lang="en-US" altLang="ja-JP" sz="2400" dirty="0"/>
              <a:t>void </a:t>
            </a:r>
            <a:r>
              <a:rPr lang="en-US" altLang="ja-JP" sz="2400" dirty="0" err="1"/>
              <a:t>func</a:t>
            </a:r>
            <a:r>
              <a:rPr lang="en-US" altLang="ja-JP" sz="2400" dirty="0"/>
              <a:t>() {</a:t>
            </a:r>
          </a:p>
          <a:p>
            <a:pPr marL="0" indent="0">
              <a:buNone/>
            </a:pPr>
            <a:r>
              <a:rPr lang="en-US" altLang="ja-JP" sz="2400" dirty="0"/>
              <a:t>    </a:t>
            </a:r>
            <a:r>
              <a:rPr lang="en-US" altLang="ja-JP" sz="2400" dirty="0" err="1"/>
              <a:t>cout</a:t>
            </a:r>
            <a:r>
              <a:rPr lang="en-US" altLang="ja-JP" sz="2400" dirty="0"/>
              <a:t> &lt;&lt; "deriv2</a:t>
            </a:r>
            <a:r>
              <a:rPr lang="ja-JP" altLang="en-US" sz="2400" dirty="0"/>
              <a:t>の</a:t>
            </a:r>
            <a:r>
              <a:rPr lang="en-US" altLang="ja-JP" sz="2400" dirty="0" err="1"/>
              <a:t>func</a:t>
            </a:r>
            <a:r>
              <a:rPr lang="en-US" altLang="ja-JP" sz="2400" dirty="0"/>
              <a:t>()</a:t>
            </a:r>
            <a:r>
              <a:rPr lang="ja-JP" altLang="en-US" sz="2400" dirty="0"/>
              <a:t>を使う</a:t>
            </a:r>
            <a:r>
              <a:rPr lang="en-US" altLang="ja-JP" sz="2400" dirty="0"/>
              <a:t>: ";</a:t>
            </a:r>
          </a:p>
          <a:p>
            <a:pPr marL="0" indent="0">
              <a:buNone/>
            </a:pPr>
            <a:r>
              <a:rPr lang="en-US" altLang="ja-JP" sz="2400" dirty="0"/>
              <a:t>    </a:t>
            </a:r>
            <a:r>
              <a:rPr lang="en-US" altLang="ja-JP" sz="2400" dirty="0" err="1"/>
              <a:t>cout</a:t>
            </a:r>
            <a:r>
              <a:rPr lang="en-US" altLang="ja-JP" sz="2400" dirty="0"/>
              <a:t> &lt;&lt; </a:t>
            </a:r>
            <a:r>
              <a:rPr lang="en-US" altLang="ja-JP" sz="2400" dirty="0" err="1"/>
              <a:t>i+i</a:t>
            </a:r>
            <a:r>
              <a:rPr lang="en-US" altLang="ja-JP" sz="2400" dirty="0"/>
              <a:t> &lt;&lt; </a:t>
            </a:r>
            <a:r>
              <a:rPr lang="en-US" altLang="ja-JP" sz="2400" dirty="0" err="1"/>
              <a:t>endl</a:t>
            </a:r>
            <a:r>
              <a:rPr lang="en-US" altLang="ja-JP" sz="2400" dirty="0"/>
              <a:t>;</a:t>
            </a:r>
          </a:p>
          <a:p>
            <a:pPr marL="0" indent="0">
              <a:buNone/>
            </a:pPr>
            <a:r>
              <a:rPr lang="en-US" altLang="ja-JP" sz="2400" dirty="0"/>
              <a:t>  }</a:t>
            </a:r>
          </a:p>
        </p:txBody>
      </p:sp>
      <p:sp>
        <p:nvSpPr>
          <p:cNvPr id="9" name="正方形/長方形 8"/>
          <p:cNvSpPr/>
          <p:nvPr/>
        </p:nvSpPr>
        <p:spPr>
          <a:xfrm>
            <a:off x="296598" y="2007707"/>
            <a:ext cx="5474229" cy="487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クラス</a:t>
            </a:r>
            <a:r>
              <a:rPr kumimoji="1" lang="en-US" altLang="ja-JP" dirty="0" smtClean="0"/>
              <a:t>base</a:t>
            </a:r>
            <a:endParaRPr kumimoji="1" lang="ja-JP" altLang="en-US" dirty="0"/>
          </a:p>
        </p:txBody>
      </p:sp>
      <p:sp>
        <p:nvSpPr>
          <p:cNvPr id="11" name="正方形/長方形 10"/>
          <p:cNvSpPr/>
          <p:nvPr/>
        </p:nvSpPr>
        <p:spPr>
          <a:xfrm>
            <a:off x="5102502" y="5125658"/>
            <a:ext cx="5474229" cy="487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クラス</a:t>
            </a:r>
            <a:r>
              <a:rPr kumimoji="1" lang="en-US" altLang="ja-JP" dirty="0" smtClean="0"/>
              <a:t>deriv2</a:t>
            </a:r>
            <a:endParaRPr kumimoji="1" lang="ja-JP" altLang="en-US" dirty="0"/>
          </a:p>
        </p:txBody>
      </p:sp>
      <p:sp>
        <p:nvSpPr>
          <p:cNvPr id="12" name="コンテンツ プレースホルダー 2"/>
          <p:cNvSpPr txBox="1">
            <a:spLocks/>
          </p:cNvSpPr>
          <p:nvPr/>
        </p:nvSpPr>
        <p:spPr bwMode="auto">
          <a:xfrm>
            <a:off x="81472" y="5164345"/>
            <a:ext cx="5474229" cy="1863814"/>
          </a:xfrm>
          <a:prstGeom prst="rect">
            <a:avLst/>
          </a:prstGeom>
          <a:solidFill>
            <a:schemeClr val="bg1"/>
          </a:solidFill>
          <a:ln w="28575">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ja-JP" altLang="en-US" sz="2400" dirty="0"/>
              <a:t> </a:t>
            </a:r>
            <a:r>
              <a:rPr lang="en-US" altLang="ja-JP" sz="2400" dirty="0"/>
              <a:t>void </a:t>
            </a:r>
            <a:r>
              <a:rPr lang="en-US" altLang="ja-JP" sz="2400" dirty="0" err="1"/>
              <a:t>func</a:t>
            </a:r>
            <a:r>
              <a:rPr lang="en-US" altLang="ja-JP" sz="2400" dirty="0"/>
              <a:t>() {</a:t>
            </a:r>
          </a:p>
          <a:p>
            <a:pPr marL="0" indent="0">
              <a:buNone/>
            </a:pPr>
            <a:r>
              <a:rPr lang="en-US" altLang="ja-JP" sz="2400" dirty="0"/>
              <a:t>    </a:t>
            </a:r>
            <a:r>
              <a:rPr lang="en-US" altLang="ja-JP" sz="2400" dirty="0" err="1"/>
              <a:t>cout</a:t>
            </a:r>
            <a:r>
              <a:rPr lang="en-US" altLang="ja-JP" sz="2400" dirty="0"/>
              <a:t> &lt;&lt; "deriv1</a:t>
            </a:r>
            <a:r>
              <a:rPr lang="ja-JP" altLang="en-US" sz="2400" dirty="0"/>
              <a:t>の</a:t>
            </a:r>
            <a:r>
              <a:rPr lang="en-US" altLang="ja-JP" sz="2400" dirty="0" err="1"/>
              <a:t>func</a:t>
            </a:r>
            <a:r>
              <a:rPr lang="en-US" altLang="ja-JP" sz="2400" dirty="0"/>
              <a:t>()</a:t>
            </a:r>
            <a:r>
              <a:rPr lang="ja-JP" altLang="en-US" sz="2400" dirty="0"/>
              <a:t>を使う</a:t>
            </a:r>
            <a:r>
              <a:rPr lang="en-US" altLang="ja-JP" sz="2400" dirty="0"/>
              <a:t>: ";</a:t>
            </a:r>
          </a:p>
          <a:p>
            <a:pPr marL="0" indent="0">
              <a:buNone/>
            </a:pPr>
            <a:r>
              <a:rPr lang="en-US" altLang="ja-JP" sz="2400" dirty="0"/>
              <a:t>    </a:t>
            </a:r>
            <a:r>
              <a:rPr lang="en-US" altLang="ja-JP" sz="2400" dirty="0" err="1"/>
              <a:t>cout</a:t>
            </a:r>
            <a:r>
              <a:rPr lang="en-US" altLang="ja-JP" sz="2400" dirty="0"/>
              <a:t> &lt;&lt; </a:t>
            </a:r>
            <a:r>
              <a:rPr lang="en-US" altLang="ja-JP" sz="2400" dirty="0" err="1"/>
              <a:t>i</a:t>
            </a:r>
            <a:r>
              <a:rPr lang="en-US" altLang="ja-JP" sz="2400" dirty="0"/>
              <a:t>*</a:t>
            </a:r>
            <a:r>
              <a:rPr lang="en-US" altLang="ja-JP" sz="2400" dirty="0" err="1"/>
              <a:t>i</a:t>
            </a:r>
            <a:r>
              <a:rPr lang="en-US" altLang="ja-JP" sz="2400" dirty="0"/>
              <a:t> &lt;&lt; </a:t>
            </a:r>
            <a:r>
              <a:rPr lang="en-US" altLang="ja-JP" sz="2400" dirty="0" err="1"/>
              <a:t>endl</a:t>
            </a:r>
            <a:r>
              <a:rPr lang="en-US" altLang="ja-JP" sz="2400" dirty="0"/>
              <a:t>;</a:t>
            </a:r>
          </a:p>
          <a:p>
            <a:pPr marL="0" indent="0">
              <a:buNone/>
            </a:pPr>
            <a:r>
              <a:rPr lang="en-US" altLang="ja-JP" sz="2400" dirty="0"/>
              <a:t>  }</a:t>
            </a:r>
          </a:p>
        </p:txBody>
      </p:sp>
      <p:sp>
        <p:nvSpPr>
          <p:cNvPr id="13" name="正方形/長方形 12"/>
          <p:cNvSpPr/>
          <p:nvPr/>
        </p:nvSpPr>
        <p:spPr>
          <a:xfrm>
            <a:off x="81472" y="4677163"/>
            <a:ext cx="5474229" cy="487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クラス</a:t>
            </a:r>
            <a:r>
              <a:rPr kumimoji="1" lang="en-US" altLang="ja-JP" dirty="0" smtClean="0"/>
              <a:t>deriv1</a:t>
            </a:r>
            <a:endParaRPr kumimoji="1" lang="ja-JP" altLang="en-US" dirty="0"/>
          </a:p>
        </p:txBody>
      </p:sp>
      <p:cxnSp>
        <p:nvCxnSpPr>
          <p:cNvPr id="15" name="カギ線コネクタ 14"/>
          <p:cNvCxnSpPr>
            <a:stCxn id="11" idx="0"/>
            <a:endCxn id="5" idx="3"/>
          </p:cNvCxnSpPr>
          <p:nvPr/>
        </p:nvCxnSpPr>
        <p:spPr>
          <a:xfrm rot="16200000" flipV="1">
            <a:off x="5955791" y="3241832"/>
            <a:ext cx="1698862" cy="2068790"/>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339343" y="2777328"/>
            <a:ext cx="1223412" cy="507831"/>
          </a:xfrm>
          <a:prstGeom prst="rect">
            <a:avLst/>
          </a:prstGeom>
          <a:noFill/>
        </p:spPr>
        <p:txBody>
          <a:bodyPr wrap="none" rtlCol="0">
            <a:spAutoFit/>
          </a:bodyPr>
          <a:lstStyle/>
          <a:p>
            <a:r>
              <a:rPr kumimoji="1" lang="ja-JP" altLang="en-US" dirty="0" smtClean="0">
                <a:latin typeface="+mn-ea"/>
                <a:ea typeface="+mn-ea"/>
              </a:rPr>
              <a:t>上書き</a:t>
            </a:r>
            <a:endParaRPr kumimoji="1" lang="ja-JP" altLang="en-US" dirty="0">
              <a:latin typeface="+mn-ea"/>
              <a:ea typeface="+mn-ea"/>
            </a:endParaRPr>
          </a:p>
        </p:txBody>
      </p:sp>
      <p:cxnSp>
        <p:nvCxnSpPr>
          <p:cNvPr id="17" name="カギ線コネクタ 16"/>
          <p:cNvCxnSpPr>
            <a:stCxn id="13" idx="0"/>
            <a:endCxn id="5" idx="3"/>
          </p:cNvCxnSpPr>
          <p:nvPr/>
        </p:nvCxnSpPr>
        <p:spPr>
          <a:xfrm rot="5400000" flipH="1" flipV="1">
            <a:off x="3669524" y="2575860"/>
            <a:ext cx="1250367" cy="2952240"/>
          </a:xfrm>
          <a:prstGeom prst="bentConnector4">
            <a:avLst>
              <a:gd name="adj1" fmla="val 12735"/>
              <a:gd name="adj2" fmla="val 168778"/>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0865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仮想関数</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関数のオーバーロードとの違い</a:t>
            </a:r>
            <a:endParaRPr kumimoji="1" lang="en-US" altLang="ja-JP" dirty="0" smtClean="0"/>
          </a:p>
          <a:p>
            <a:pPr lvl="1"/>
            <a:r>
              <a:rPr lang="ja-JP" altLang="en-US" dirty="0"/>
              <a:t>関数の</a:t>
            </a:r>
            <a:r>
              <a:rPr lang="ja-JP" altLang="en-US" dirty="0" smtClean="0"/>
              <a:t>オーバーロードでは、引数の型が違う必要がある</a:t>
            </a:r>
            <a:endParaRPr lang="en-US" altLang="ja-JP" dirty="0" smtClean="0"/>
          </a:p>
          <a:p>
            <a:pPr lvl="1"/>
            <a:r>
              <a:rPr kumimoji="1" lang="ja-JP" altLang="en-US" dirty="0" smtClean="0"/>
              <a:t>仮想関数では、引数の型は同じ</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24</a:t>
            </a:fld>
            <a:endParaRPr lang="en-US"/>
          </a:p>
        </p:txBody>
      </p:sp>
    </p:spTree>
    <p:extLst>
      <p:ext uri="{BB962C8B-B14F-4D97-AF65-F5344CB8AC3E}">
        <p14:creationId xmlns:p14="http://schemas.microsoft.com/office/powerpoint/2010/main" val="16754324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純粋仮想関数</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25</a:t>
            </a:fld>
            <a:endParaRPr lang="en-US" dirty="0"/>
          </a:p>
        </p:txBody>
      </p:sp>
    </p:spTree>
    <p:extLst>
      <p:ext uri="{BB962C8B-B14F-4D97-AF65-F5344CB8AC3E}">
        <p14:creationId xmlns:p14="http://schemas.microsoft.com/office/powerpoint/2010/main" val="28795872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純粋仮想関数</a:t>
            </a:r>
            <a:endParaRPr kumimoji="1" lang="ja-JP" altLang="en-US" dirty="0"/>
          </a:p>
        </p:txBody>
      </p:sp>
      <p:sp>
        <p:nvSpPr>
          <p:cNvPr id="3" name="コンテンツ プレースホルダー 2"/>
          <p:cNvSpPr>
            <a:spLocks noGrp="1"/>
          </p:cNvSpPr>
          <p:nvPr>
            <p:ph sz="quarter" idx="1"/>
          </p:nvPr>
        </p:nvSpPr>
        <p:spPr/>
        <p:txBody>
          <a:bodyPr/>
          <a:lstStyle/>
          <a:p>
            <a:r>
              <a:rPr kumimoji="1" lang="ja-JP" altLang="en-US" dirty="0" smtClean="0"/>
              <a:t>具体的な関数の中身を定義せずに、引数と戻り値のみが定義された仮想関数</a:t>
            </a:r>
            <a:endParaRPr kumimoji="1" lang="en-US" altLang="ja-JP" dirty="0" smtClean="0"/>
          </a:p>
          <a:p>
            <a:r>
              <a:rPr kumimoji="1" lang="ja-JP" altLang="en-US" dirty="0" smtClean="0"/>
              <a:t>関数の中身は派生クラスで定義する必要がある</a:t>
            </a:r>
            <a:endParaRPr kumimoji="1" lang="en-US" altLang="ja-JP" dirty="0" smtClean="0"/>
          </a:p>
          <a:p>
            <a:r>
              <a:rPr kumimoji="1" lang="ja-JP" altLang="en-US" dirty="0" smtClean="0"/>
              <a:t>書式</a:t>
            </a:r>
            <a:endParaRPr kumimoji="1" lang="en-US" altLang="ja-JP" dirty="0" smtClean="0"/>
          </a:p>
          <a:p>
            <a:endParaRPr lang="en-US" altLang="ja-JP" dirty="0" smtClean="0"/>
          </a:p>
          <a:p>
            <a:endParaRPr lang="en-US" altLang="ja-JP" dirty="0"/>
          </a:p>
          <a:p>
            <a:r>
              <a:rPr kumimoji="1" lang="ja-JP" altLang="en-US" dirty="0" smtClean="0"/>
              <a:t>抽象クラス</a:t>
            </a:r>
            <a:endParaRPr kumimoji="1" lang="en-US" altLang="ja-JP" dirty="0" smtClean="0"/>
          </a:p>
          <a:p>
            <a:pPr lvl="1"/>
            <a:r>
              <a:rPr kumimoji="1" lang="ja-JP" altLang="en-US" dirty="0" smtClean="0"/>
              <a:t>少なくとも１つの純粋仮想関数を含むクラス</a:t>
            </a:r>
            <a:endParaRPr kumimoji="1" lang="en-US" altLang="ja-JP" dirty="0" smtClean="0"/>
          </a:p>
          <a:p>
            <a:pPr lvl="1"/>
            <a:r>
              <a:rPr kumimoji="1" lang="ja-JP" altLang="en-US" dirty="0" smtClean="0"/>
              <a:t>不完全なクラスであり、オブジェクトを作成できない</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26</a:t>
            </a:fld>
            <a:endParaRPr lang="en-US"/>
          </a:p>
        </p:txBody>
      </p:sp>
      <p:sp>
        <p:nvSpPr>
          <p:cNvPr id="5" name="コンテンツ プレースホルダー 2"/>
          <p:cNvSpPr txBox="1">
            <a:spLocks/>
          </p:cNvSpPr>
          <p:nvPr/>
        </p:nvSpPr>
        <p:spPr bwMode="auto">
          <a:xfrm>
            <a:off x="1200056" y="3473159"/>
            <a:ext cx="7728791" cy="606570"/>
          </a:xfrm>
          <a:prstGeom prst="rect">
            <a:avLst/>
          </a:prstGeom>
          <a:solidFill>
            <a:schemeClr val="bg1"/>
          </a:solidFill>
          <a:ln w="28575">
            <a:headEnd/>
            <a:tailEnd/>
          </a:ln>
        </p:spPr>
        <p:style>
          <a:lnRef idx="2">
            <a:schemeClr val="accent1"/>
          </a:lnRef>
          <a:fillRef idx="1">
            <a:schemeClr val="lt1"/>
          </a:fillRef>
          <a:effectRef idx="0">
            <a:schemeClr val="accent1"/>
          </a:effectRef>
          <a:fontRef idx="minor">
            <a:schemeClr val="dk1"/>
          </a:fontRef>
        </p:style>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smtClean="0">
                <a:solidFill>
                  <a:srgbClr val="FF0000"/>
                </a:solidFill>
              </a:rPr>
              <a:t>virtual</a:t>
            </a:r>
            <a:r>
              <a:rPr lang="en-US" altLang="ja-JP" sz="2400" dirty="0" smtClean="0"/>
              <a:t> type </a:t>
            </a:r>
            <a:r>
              <a:rPr lang="en-US" altLang="ja-JP" sz="2400" dirty="0" err="1" smtClean="0"/>
              <a:t>func</a:t>
            </a:r>
            <a:r>
              <a:rPr lang="en-US" altLang="ja-JP" sz="2400" dirty="0" smtClean="0"/>
              <a:t>-name( parameter-list) </a:t>
            </a:r>
            <a:r>
              <a:rPr lang="en-US" altLang="ja-JP" sz="2400" dirty="0" smtClean="0">
                <a:solidFill>
                  <a:srgbClr val="FF0000"/>
                </a:solidFill>
              </a:rPr>
              <a:t>= 0</a:t>
            </a:r>
            <a:r>
              <a:rPr lang="en-US" altLang="ja-JP" sz="2400" dirty="0" smtClean="0"/>
              <a:t>;</a:t>
            </a:r>
            <a:endParaRPr lang="en-US" altLang="ja-JP" sz="2400" dirty="0"/>
          </a:p>
        </p:txBody>
      </p:sp>
    </p:spTree>
    <p:extLst>
      <p:ext uri="{BB962C8B-B14F-4D97-AF65-F5344CB8AC3E}">
        <p14:creationId xmlns:p14="http://schemas.microsoft.com/office/powerpoint/2010/main" val="30184520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dirty="0" smtClean="0"/>
              <a:t>純粋仮想</a:t>
            </a:r>
            <a:r>
              <a:rPr lang="ja-JP" altLang="en-US" dirty="0"/>
              <a:t>関数</a:t>
            </a:r>
          </a:p>
        </p:txBody>
      </p:sp>
      <p:sp>
        <p:nvSpPr>
          <p:cNvPr id="3" name="コンテンツ プレースホルダー 2"/>
          <p:cNvSpPr>
            <a:spLocks noGrp="1"/>
          </p:cNvSpPr>
          <p:nvPr>
            <p:ph sz="quarter" idx="1"/>
          </p:nvPr>
        </p:nvSpPr>
        <p:spPr>
          <a:xfrm>
            <a:off x="140223" y="1344228"/>
            <a:ext cx="4808295" cy="5664588"/>
          </a:xfrm>
          <a:ln>
            <a:solidFill>
              <a:schemeClr val="tx1"/>
            </a:solidFill>
          </a:ln>
        </p:spPr>
        <p:txBody>
          <a:bodyPr>
            <a:normAutofit fontScale="92500" lnSpcReduction="10000"/>
          </a:bodyPr>
          <a:lstStyle/>
          <a:p>
            <a:pPr marL="0" indent="0">
              <a:buNone/>
            </a:pPr>
            <a:r>
              <a:rPr lang="en-US" altLang="ja-JP" sz="2400" dirty="0"/>
              <a:t>#include &lt;</a:t>
            </a:r>
            <a:r>
              <a:rPr lang="en-US" altLang="ja-JP" sz="2400" dirty="0" err="1"/>
              <a:t>iostream</a:t>
            </a:r>
            <a:r>
              <a:rPr lang="en-US" altLang="ja-JP" sz="2400" dirty="0"/>
              <a:t>&gt;</a:t>
            </a:r>
          </a:p>
          <a:p>
            <a:pPr marL="0" indent="0">
              <a:buNone/>
            </a:pPr>
            <a:r>
              <a:rPr lang="en-US" altLang="ja-JP" sz="2400" dirty="0"/>
              <a:t>using namespace </a:t>
            </a:r>
            <a:r>
              <a:rPr lang="en-US" altLang="ja-JP" sz="2400" dirty="0" err="1"/>
              <a:t>std</a:t>
            </a:r>
            <a:r>
              <a:rPr lang="en-US" altLang="ja-JP" sz="2400" dirty="0"/>
              <a:t>;</a:t>
            </a:r>
          </a:p>
          <a:p>
            <a:pPr marL="0" indent="0">
              <a:buNone/>
            </a:pPr>
            <a:endParaRPr lang="en-US" altLang="ja-JP" sz="2400" dirty="0"/>
          </a:p>
          <a:p>
            <a:pPr marL="0" indent="0">
              <a:buNone/>
            </a:pPr>
            <a:r>
              <a:rPr lang="en-US" altLang="ja-JP" sz="2400" dirty="0"/>
              <a:t>class </a:t>
            </a:r>
            <a:r>
              <a:rPr lang="en-US" altLang="ja-JP" sz="2400" dirty="0" err="1"/>
              <a:t>keisan</a:t>
            </a:r>
            <a:r>
              <a:rPr lang="en-US" altLang="ja-JP" sz="2400" dirty="0"/>
              <a:t> { </a:t>
            </a:r>
            <a:r>
              <a:rPr lang="en-US" altLang="ja-JP" sz="2400" dirty="0">
                <a:solidFill>
                  <a:srgbClr val="FF0000"/>
                </a:solidFill>
              </a:rPr>
              <a:t>// </a:t>
            </a:r>
            <a:r>
              <a:rPr lang="ja-JP" altLang="en-US" sz="2400" dirty="0">
                <a:solidFill>
                  <a:srgbClr val="FF0000"/>
                </a:solidFill>
              </a:rPr>
              <a:t>基本クラス</a:t>
            </a:r>
          </a:p>
          <a:p>
            <a:pPr marL="0" indent="0">
              <a:buNone/>
            </a:pPr>
            <a:r>
              <a:rPr lang="en-US" altLang="ja-JP" sz="2400" dirty="0"/>
              <a:t>public:</a:t>
            </a:r>
          </a:p>
          <a:p>
            <a:pPr marL="0" indent="0">
              <a:buNone/>
            </a:pPr>
            <a:r>
              <a:rPr lang="en-US" altLang="ja-JP" sz="2400" dirty="0"/>
              <a:t>  </a:t>
            </a:r>
            <a:r>
              <a:rPr lang="en-US" altLang="ja-JP" sz="2400" dirty="0" err="1"/>
              <a:t>int</a:t>
            </a:r>
            <a:r>
              <a:rPr lang="en-US" altLang="ja-JP" sz="2400" dirty="0"/>
              <a:t> </a:t>
            </a:r>
            <a:r>
              <a:rPr lang="en-US" altLang="ja-JP" sz="2400" dirty="0" err="1"/>
              <a:t>i</a:t>
            </a:r>
            <a:r>
              <a:rPr lang="en-US" altLang="ja-JP" sz="2400" dirty="0"/>
              <a:t>;</a:t>
            </a:r>
          </a:p>
          <a:p>
            <a:pPr marL="0" indent="0">
              <a:buNone/>
            </a:pPr>
            <a:endParaRPr lang="en-US" altLang="ja-JP" sz="2400" dirty="0"/>
          </a:p>
          <a:p>
            <a:pPr marL="0" indent="0">
              <a:buNone/>
            </a:pPr>
            <a:r>
              <a:rPr lang="en-US" altLang="ja-JP" sz="2400" dirty="0"/>
              <a:t>  </a:t>
            </a:r>
            <a:r>
              <a:rPr lang="en-US" altLang="ja-JP" sz="2400" dirty="0" err="1"/>
              <a:t>keisan</a:t>
            </a:r>
            <a:r>
              <a:rPr lang="en-US" altLang="ja-JP" sz="2400" dirty="0"/>
              <a:t>(</a:t>
            </a:r>
            <a:r>
              <a:rPr lang="en-US" altLang="ja-JP" sz="2400" dirty="0" err="1"/>
              <a:t>int</a:t>
            </a:r>
            <a:r>
              <a:rPr lang="en-US" altLang="ja-JP" sz="2400" dirty="0"/>
              <a:t> x) { </a:t>
            </a:r>
            <a:r>
              <a:rPr lang="en-US" altLang="ja-JP" sz="2400" dirty="0">
                <a:solidFill>
                  <a:srgbClr val="FF0000"/>
                </a:solidFill>
              </a:rPr>
              <a:t>// </a:t>
            </a:r>
            <a:r>
              <a:rPr lang="ja-JP" altLang="en-US" sz="2400" dirty="0">
                <a:solidFill>
                  <a:srgbClr val="FF0000"/>
                </a:solidFill>
              </a:rPr>
              <a:t>コンストラクタ</a:t>
            </a:r>
          </a:p>
          <a:p>
            <a:pPr marL="0" indent="0">
              <a:buNone/>
            </a:pPr>
            <a:r>
              <a:rPr lang="ja-JP" altLang="en-US" sz="2400" dirty="0"/>
              <a:t>    </a:t>
            </a:r>
            <a:r>
              <a:rPr lang="en-US" altLang="ja-JP" sz="2400" dirty="0" err="1"/>
              <a:t>i</a:t>
            </a:r>
            <a:r>
              <a:rPr lang="en-US" altLang="ja-JP" sz="2400" dirty="0"/>
              <a:t> = x;</a:t>
            </a:r>
          </a:p>
          <a:p>
            <a:pPr marL="0" indent="0">
              <a:buNone/>
            </a:pPr>
            <a:r>
              <a:rPr lang="en-US" altLang="ja-JP" sz="2400" dirty="0"/>
              <a:t>  }</a:t>
            </a:r>
          </a:p>
          <a:p>
            <a:pPr marL="0" indent="0">
              <a:buNone/>
            </a:pPr>
            <a:r>
              <a:rPr lang="en-US" altLang="ja-JP" sz="2400" dirty="0"/>
              <a:t>  </a:t>
            </a:r>
          </a:p>
          <a:p>
            <a:pPr marL="0" indent="0">
              <a:buNone/>
            </a:pPr>
            <a:r>
              <a:rPr lang="en-US" altLang="ja-JP" sz="2400" dirty="0"/>
              <a:t>  </a:t>
            </a:r>
            <a:r>
              <a:rPr lang="en-US" altLang="ja-JP" sz="2400" dirty="0">
                <a:solidFill>
                  <a:srgbClr val="00B050"/>
                </a:solidFill>
              </a:rPr>
              <a:t>virtual void </a:t>
            </a:r>
            <a:r>
              <a:rPr lang="en-US" altLang="ja-JP" sz="2400" dirty="0" err="1">
                <a:solidFill>
                  <a:srgbClr val="00B050"/>
                </a:solidFill>
              </a:rPr>
              <a:t>func</a:t>
            </a:r>
            <a:r>
              <a:rPr lang="en-US" altLang="ja-JP" sz="2400" dirty="0">
                <a:solidFill>
                  <a:srgbClr val="00B050"/>
                </a:solidFill>
              </a:rPr>
              <a:t>(</a:t>
            </a:r>
            <a:r>
              <a:rPr lang="en-US" altLang="ja-JP" sz="2400" dirty="0" err="1">
                <a:solidFill>
                  <a:srgbClr val="00B050"/>
                </a:solidFill>
              </a:rPr>
              <a:t>int</a:t>
            </a:r>
            <a:r>
              <a:rPr lang="en-US" altLang="ja-JP" sz="2400" dirty="0">
                <a:solidFill>
                  <a:srgbClr val="00B050"/>
                </a:solidFill>
              </a:rPr>
              <a:t> x) = 0</a:t>
            </a:r>
            <a:r>
              <a:rPr lang="en-US" altLang="ja-JP" sz="2400" dirty="0"/>
              <a:t>; </a:t>
            </a:r>
            <a:r>
              <a:rPr lang="en-US" altLang="ja-JP" sz="2400" dirty="0">
                <a:solidFill>
                  <a:srgbClr val="FF0000"/>
                </a:solidFill>
              </a:rPr>
              <a:t>// </a:t>
            </a:r>
            <a:r>
              <a:rPr lang="ja-JP" altLang="en-US" sz="2400" dirty="0">
                <a:solidFill>
                  <a:srgbClr val="FF0000"/>
                </a:solidFill>
              </a:rPr>
              <a:t>純粋仮想関数</a:t>
            </a:r>
          </a:p>
          <a:p>
            <a:pPr marL="0" indent="0">
              <a:buNone/>
            </a:pPr>
            <a:r>
              <a:rPr lang="en-US" altLang="ja-JP" sz="2400" dirty="0" smtClean="0"/>
              <a:t>};</a:t>
            </a:r>
            <a:endParaRPr lang="en-US" altLang="ja-JP" sz="2400" dirty="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27</a:t>
            </a:fld>
            <a:endParaRPr lang="en-US"/>
          </a:p>
        </p:txBody>
      </p:sp>
      <p:sp>
        <p:nvSpPr>
          <p:cNvPr id="8" name="コンテンツ プレースホルダー 2"/>
          <p:cNvSpPr txBox="1">
            <a:spLocks/>
          </p:cNvSpPr>
          <p:nvPr/>
        </p:nvSpPr>
        <p:spPr bwMode="auto">
          <a:xfrm>
            <a:off x="5056094" y="1344227"/>
            <a:ext cx="5503777" cy="5664589"/>
          </a:xfrm>
          <a:prstGeom prst="rect">
            <a:avLst/>
          </a:prstGeom>
          <a:solidFill>
            <a:schemeClr val="bg1"/>
          </a:solidFill>
          <a:ln w="9525">
            <a:solidFill>
              <a:schemeClr val="tx1"/>
            </a:solidFill>
            <a:miter lim="800000"/>
            <a:headEnd/>
            <a:tailEnd/>
          </a:ln>
        </p:spPr>
        <p:txBody>
          <a:bodyPr vert="horz" wrap="square" lIns="104251" tIns="52125" rIns="104251" bIns="52125" numCol="1" anchor="t" anchorCtr="0" compatLnSpc="1">
            <a:prstTxWarp prst="textNoShape">
              <a:avLst/>
            </a:prstTxWarp>
            <a:normAutofit/>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smtClean="0"/>
              <a:t>class </a:t>
            </a:r>
            <a:r>
              <a:rPr lang="en-US" altLang="ja-JP" sz="2400" dirty="0" err="1"/>
              <a:t>tasu</a:t>
            </a:r>
            <a:r>
              <a:rPr lang="en-US" altLang="ja-JP" sz="2400" dirty="0"/>
              <a:t> : public </a:t>
            </a:r>
            <a:r>
              <a:rPr lang="en-US" altLang="ja-JP" sz="2400" dirty="0" err="1"/>
              <a:t>keisan</a:t>
            </a:r>
            <a:r>
              <a:rPr lang="en-US" altLang="ja-JP" sz="2400" dirty="0"/>
              <a:t> { </a:t>
            </a:r>
            <a:r>
              <a:rPr lang="en-US" altLang="ja-JP" sz="2400" dirty="0">
                <a:solidFill>
                  <a:srgbClr val="FF0000"/>
                </a:solidFill>
              </a:rPr>
              <a:t>// </a:t>
            </a:r>
            <a:r>
              <a:rPr lang="ja-JP" altLang="en-US" sz="2400" dirty="0">
                <a:solidFill>
                  <a:srgbClr val="FF0000"/>
                </a:solidFill>
              </a:rPr>
              <a:t>派生クラス</a:t>
            </a:r>
            <a:r>
              <a:rPr lang="en-US" altLang="ja-JP" sz="2400" dirty="0">
                <a:solidFill>
                  <a:srgbClr val="FF0000"/>
                </a:solidFill>
              </a:rPr>
              <a:t>1(</a:t>
            </a:r>
            <a:r>
              <a:rPr lang="ja-JP" altLang="en-US" sz="2400" dirty="0">
                <a:solidFill>
                  <a:srgbClr val="FF0000"/>
                </a:solidFill>
              </a:rPr>
              <a:t>足し算</a:t>
            </a:r>
            <a:r>
              <a:rPr lang="en-US" altLang="ja-JP" sz="2400" dirty="0">
                <a:solidFill>
                  <a:srgbClr val="FF0000"/>
                </a:solidFill>
              </a:rPr>
              <a:t>)</a:t>
            </a:r>
          </a:p>
          <a:p>
            <a:pPr marL="0" indent="0">
              <a:buNone/>
            </a:pPr>
            <a:r>
              <a:rPr lang="en-US" altLang="ja-JP" sz="2400" dirty="0"/>
              <a:t>public:</a:t>
            </a:r>
          </a:p>
          <a:p>
            <a:pPr marL="0" indent="0">
              <a:buNone/>
            </a:pPr>
            <a:r>
              <a:rPr lang="en-US" altLang="ja-JP" sz="2400" dirty="0"/>
              <a:t>  </a:t>
            </a:r>
            <a:r>
              <a:rPr lang="en-US" altLang="ja-JP" sz="2400" dirty="0" err="1"/>
              <a:t>tasu</a:t>
            </a:r>
            <a:r>
              <a:rPr lang="en-US" altLang="ja-JP" sz="2400" dirty="0"/>
              <a:t>(</a:t>
            </a:r>
            <a:r>
              <a:rPr lang="en-US" altLang="ja-JP" sz="2400" dirty="0" err="1"/>
              <a:t>int</a:t>
            </a:r>
            <a:r>
              <a:rPr lang="en-US" altLang="ja-JP" sz="2400" dirty="0"/>
              <a:t> x) : </a:t>
            </a:r>
            <a:r>
              <a:rPr lang="en-US" altLang="ja-JP" sz="2400" dirty="0" err="1"/>
              <a:t>keisan</a:t>
            </a:r>
            <a:r>
              <a:rPr lang="en-US" altLang="ja-JP" sz="2400" dirty="0"/>
              <a:t>(x) {} </a:t>
            </a:r>
            <a:r>
              <a:rPr lang="en-US" altLang="ja-JP" sz="2400" dirty="0">
                <a:solidFill>
                  <a:srgbClr val="FF0000"/>
                </a:solidFill>
              </a:rPr>
              <a:t>// </a:t>
            </a:r>
            <a:r>
              <a:rPr lang="ja-JP" altLang="en-US" sz="2400" dirty="0">
                <a:solidFill>
                  <a:srgbClr val="FF0000"/>
                </a:solidFill>
              </a:rPr>
              <a:t>コンストラクタが呼ばれれば、基本クラスのコンストラクタで初期化</a:t>
            </a:r>
          </a:p>
          <a:p>
            <a:pPr marL="0" indent="0">
              <a:buNone/>
            </a:pPr>
            <a:endParaRPr lang="ja-JP" altLang="en-US" sz="2400" dirty="0"/>
          </a:p>
          <a:p>
            <a:pPr marL="0" indent="0">
              <a:buNone/>
            </a:pPr>
            <a:r>
              <a:rPr lang="ja-JP" altLang="en-US" sz="2400" dirty="0"/>
              <a:t>  </a:t>
            </a:r>
            <a:r>
              <a:rPr lang="en-US" altLang="ja-JP" sz="2400" dirty="0"/>
              <a:t>void </a:t>
            </a:r>
            <a:r>
              <a:rPr lang="en-US" altLang="ja-JP" sz="2400" dirty="0" err="1"/>
              <a:t>func</a:t>
            </a:r>
            <a:r>
              <a:rPr lang="en-US" altLang="ja-JP" sz="2400" dirty="0"/>
              <a:t>(</a:t>
            </a:r>
            <a:r>
              <a:rPr lang="en-US" altLang="ja-JP" sz="2400" dirty="0" err="1"/>
              <a:t>int</a:t>
            </a:r>
            <a:r>
              <a:rPr lang="en-US" altLang="ja-JP" sz="2400" dirty="0"/>
              <a:t> x) {</a:t>
            </a:r>
          </a:p>
          <a:p>
            <a:pPr marL="0" indent="0">
              <a:buNone/>
            </a:pPr>
            <a:r>
              <a:rPr lang="en-US" altLang="ja-JP" sz="2400" dirty="0"/>
              <a:t>    </a:t>
            </a:r>
            <a:r>
              <a:rPr lang="en-US" altLang="ja-JP" sz="2400" dirty="0" err="1"/>
              <a:t>cout</a:t>
            </a:r>
            <a:r>
              <a:rPr lang="en-US" altLang="ja-JP" sz="2400" dirty="0"/>
              <a:t> &lt;&lt; </a:t>
            </a:r>
            <a:r>
              <a:rPr lang="en-US" altLang="ja-JP" sz="2400" dirty="0" err="1"/>
              <a:t>i</a:t>
            </a:r>
            <a:r>
              <a:rPr lang="en-US" altLang="ja-JP" sz="2400" dirty="0"/>
              <a:t> + x &lt;&lt; </a:t>
            </a:r>
            <a:r>
              <a:rPr lang="en-US" altLang="ja-JP" sz="2400" dirty="0" err="1"/>
              <a:t>endl</a:t>
            </a:r>
            <a:r>
              <a:rPr lang="en-US" altLang="ja-JP" sz="2400" dirty="0"/>
              <a:t>;</a:t>
            </a:r>
          </a:p>
          <a:p>
            <a:pPr marL="0" indent="0">
              <a:buNone/>
            </a:pPr>
            <a:r>
              <a:rPr lang="en-US" altLang="ja-JP" sz="2400" dirty="0"/>
              <a:t>  }</a:t>
            </a:r>
          </a:p>
          <a:p>
            <a:pPr marL="0" indent="0">
              <a:buNone/>
            </a:pPr>
            <a:r>
              <a:rPr lang="en-US" altLang="ja-JP" sz="2400" dirty="0"/>
              <a:t>};</a:t>
            </a:r>
          </a:p>
          <a:p>
            <a:pPr marL="0" indent="0">
              <a:buNone/>
            </a:pPr>
            <a:endParaRPr lang="en-US" altLang="ja-JP" sz="2400" dirty="0"/>
          </a:p>
        </p:txBody>
      </p:sp>
      <p:sp>
        <p:nvSpPr>
          <p:cNvPr id="15" name="角丸四角形吹き出し 14"/>
          <p:cNvSpPr/>
          <p:nvPr/>
        </p:nvSpPr>
        <p:spPr>
          <a:xfrm>
            <a:off x="5613008" y="338731"/>
            <a:ext cx="4839287" cy="535110"/>
          </a:xfrm>
          <a:prstGeom prst="wedgeRoundRectCallout">
            <a:avLst>
              <a:gd name="adj1" fmla="val -19051"/>
              <a:gd name="adj2" fmla="val 10778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ex21_pure_virtual.cc</a:t>
            </a:r>
            <a:endParaRPr lang="ja-JP" altLang="en-US" dirty="0"/>
          </a:p>
        </p:txBody>
      </p:sp>
    </p:spTree>
    <p:extLst>
      <p:ext uri="{BB962C8B-B14F-4D97-AF65-F5344CB8AC3E}">
        <p14:creationId xmlns:p14="http://schemas.microsoft.com/office/powerpoint/2010/main" val="10009104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p:txBody>
          <a:bodyPr/>
          <a:lstStyle/>
          <a:p>
            <a:r>
              <a:rPr lang="ja-JP" altLang="en-US" dirty="0" smtClean="0"/>
              <a:t>純粋仮想</a:t>
            </a:r>
            <a:r>
              <a:rPr lang="ja-JP" altLang="en-US" dirty="0"/>
              <a:t>関数</a:t>
            </a:r>
          </a:p>
        </p:txBody>
      </p:sp>
      <p:sp>
        <p:nvSpPr>
          <p:cNvPr id="3" name="コンテンツ プレースホルダー 2"/>
          <p:cNvSpPr>
            <a:spLocks noGrp="1"/>
          </p:cNvSpPr>
          <p:nvPr>
            <p:ph sz="quarter" idx="1"/>
          </p:nvPr>
        </p:nvSpPr>
        <p:spPr>
          <a:xfrm>
            <a:off x="140223" y="1344228"/>
            <a:ext cx="4808295" cy="5664588"/>
          </a:xfrm>
          <a:ln>
            <a:solidFill>
              <a:schemeClr val="tx1"/>
            </a:solidFill>
          </a:ln>
        </p:spPr>
        <p:txBody>
          <a:bodyPr>
            <a:normAutofit/>
          </a:bodyPr>
          <a:lstStyle/>
          <a:p>
            <a:pPr marL="0" indent="0">
              <a:buNone/>
            </a:pPr>
            <a:r>
              <a:rPr lang="en-US" altLang="ja-JP" sz="2400" dirty="0"/>
              <a:t>class </a:t>
            </a:r>
            <a:r>
              <a:rPr lang="en-US" altLang="ja-JP" sz="2400" dirty="0" err="1"/>
              <a:t>kakeru</a:t>
            </a:r>
            <a:r>
              <a:rPr lang="en-US" altLang="ja-JP" sz="2400" dirty="0"/>
              <a:t> : public </a:t>
            </a:r>
            <a:r>
              <a:rPr lang="en-US" altLang="ja-JP" sz="2400" dirty="0" err="1"/>
              <a:t>keisan</a:t>
            </a:r>
            <a:r>
              <a:rPr lang="en-US" altLang="ja-JP" sz="2400" dirty="0"/>
              <a:t> { </a:t>
            </a:r>
            <a:r>
              <a:rPr lang="en-US" altLang="ja-JP" sz="2400" dirty="0">
                <a:solidFill>
                  <a:srgbClr val="FF0000"/>
                </a:solidFill>
              </a:rPr>
              <a:t>// </a:t>
            </a:r>
            <a:r>
              <a:rPr lang="ja-JP" altLang="en-US" sz="2400" dirty="0">
                <a:solidFill>
                  <a:srgbClr val="FF0000"/>
                </a:solidFill>
              </a:rPr>
              <a:t>派生クラス</a:t>
            </a:r>
            <a:r>
              <a:rPr lang="en-US" altLang="ja-JP" sz="2400" dirty="0">
                <a:solidFill>
                  <a:srgbClr val="FF0000"/>
                </a:solidFill>
              </a:rPr>
              <a:t>2(</a:t>
            </a:r>
            <a:r>
              <a:rPr lang="ja-JP" altLang="en-US" sz="2400" dirty="0">
                <a:solidFill>
                  <a:srgbClr val="FF0000"/>
                </a:solidFill>
              </a:rPr>
              <a:t>かけ算</a:t>
            </a:r>
            <a:r>
              <a:rPr lang="en-US" altLang="ja-JP" sz="2400" dirty="0">
                <a:solidFill>
                  <a:srgbClr val="FF0000"/>
                </a:solidFill>
              </a:rPr>
              <a:t>)</a:t>
            </a:r>
          </a:p>
          <a:p>
            <a:pPr marL="0" indent="0">
              <a:buNone/>
            </a:pPr>
            <a:r>
              <a:rPr lang="en-US" altLang="ja-JP" sz="2400" dirty="0"/>
              <a:t>public:</a:t>
            </a:r>
          </a:p>
          <a:p>
            <a:pPr marL="0" indent="0">
              <a:buNone/>
            </a:pPr>
            <a:r>
              <a:rPr lang="en-US" altLang="ja-JP" sz="2400" dirty="0"/>
              <a:t>  </a:t>
            </a:r>
            <a:r>
              <a:rPr lang="en-US" altLang="ja-JP" sz="2400" dirty="0" err="1"/>
              <a:t>kakeru</a:t>
            </a:r>
            <a:r>
              <a:rPr lang="en-US" altLang="ja-JP" sz="2400" dirty="0"/>
              <a:t>(</a:t>
            </a:r>
            <a:r>
              <a:rPr lang="en-US" altLang="ja-JP" sz="2400" dirty="0" err="1"/>
              <a:t>int</a:t>
            </a:r>
            <a:r>
              <a:rPr lang="en-US" altLang="ja-JP" sz="2400" dirty="0"/>
              <a:t> x) : </a:t>
            </a:r>
            <a:r>
              <a:rPr lang="en-US" altLang="ja-JP" sz="2400" dirty="0" err="1"/>
              <a:t>keisan</a:t>
            </a:r>
            <a:r>
              <a:rPr lang="en-US" altLang="ja-JP" sz="2400" dirty="0"/>
              <a:t>(x) {} </a:t>
            </a:r>
            <a:r>
              <a:rPr lang="en-US" altLang="ja-JP" sz="2400" dirty="0">
                <a:solidFill>
                  <a:srgbClr val="FF0000"/>
                </a:solidFill>
              </a:rPr>
              <a:t>// </a:t>
            </a:r>
            <a:r>
              <a:rPr lang="ja-JP" altLang="en-US" sz="2400" dirty="0">
                <a:solidFill>
                  <a:srgbClr val="FF0000"/>
                </a:solidFill>
              </a:rPr>
              <a:t>コンストラクタが呼ばれれば、基本クラスのコンストラクタで初期化</a:t>
            </a:r>
          </a:p>
          <a:p>
            <a:pPr marL="0" indent="0">
              <a:buNone/>
            </a:pPr>
            <a:endParaRPr lang="ja-JP" altLang="en-US" sz="2400" dirty="0"/>
          </a:p>
          <a:p>
            <a:pPr marL="0" indent="0">
              <a:buNone/>
            </a:pPr>
            <a:r>
              <a:rPr lang="ja-JP" altLang="en-US" sz="2400" dirty="0"/>
              <a:t>  </a:t>
            </a:r>
            <a:r>
              <a:rPr lang="en-US" altLang="ja-JP" sz="2400" dirty="0"/>
              <a:t>void </a:t>
            </a:r>
            <a:r>
              <a:rPr lang="en-US" altLang="ja-JP" sz="2400" dirty="0" err="1"/>
              <a:t>func</a:t>
            </a:r>
            <a:r>
              <a:rPr lang="en-US" altLang="ja-JP" sz="2400" dirty="0"/>
              <a:t>(</a:t>
            </a:r>
            <a:r>
              <a:rPr lang="en-US" altLang="ja-JP" sz="2400" dirty="0" err="1"/>
              <a:t>int</a:t>
            </a:r>
            <a:r>
              <a:rPr lang="en-US" altLang="ja-JP" sz="2400" dirty="0"/>
              <a:t> x) {</a:t>
            </a:r>
          </a:p>
          <a:p>
            <a:pPr marL="0" indent="0">
              <a:buNone/>
            </a:pPr>
            <a:r>
              <a:rPr lang="en-US" altLang="ja-JP" sz="2400" dirty="0"/>
              <a:t>    </a:t>
            </a:r>
            <a:r>
              <a:rPr lang="en-US" altLang="ja-JP" sz="2400" dirty="0" err="1"/>
              <a:t>cout</a:t>
            </a:r>
            <a:r>
              <a:rPr lang="en-US" altLang="ja-JP" sz="2400" dirty="0"/>
              <a:t> &lt;&lt; </a:t>
            </a:r>
            <a:r>
              <a:rPr lang="en-US" altLang="ja-JP" sz="2400" dirty="0" err="1"/>
              <a:t>i</a:t>
            </a:r>
            <a:r>
              <a:rPr lang="en-US" altLang="ja-JP" sz="2400" dirty="0"/>
              <a:t> * x &lt;&lt; </a:t>
            </a:r>
            <a:r>
              <a:rPr lang="en-US" altLang="ja-JP" sz="2400" dirty="0" err="1"/>
              <a:t>endl</a:t>
            </a:r>
            <a:r>
              <a:rPr lang="en-US" altLang="ja-JP" sz="2400" dirty="0"/>
              <a:t>;</a:t>
            </a:r>
          </a:p>
          <a:p>
            <a:pPr marL="0" indent="0">
              <a:buNone/>
            </a:pPr>
            <a:r>
              <a:rPr lang="en-US" altLang="ja-JP" sz="2400" dirty="0"/>
              <a:t>  }</a:t>
            </a:r>
          </a:p>
          <a:p>
            <a:pPr marL="0" indent="0">
              <a:buNone/>
            </a:pPr>
            <a:r>
              <a:rPr lang="en-US" altLang="ja-JP" sz="2400" dirty="0"/>
              <a:t>};</a:t>
            </a:r>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28</a:t>
            </a:fld>
            <a:endParaRPr lang="en-US"/>
          </a:p>
        </p:txBody>
      </p:sp>
      <p:sp>
        <p:nvSpPr>
          <p:cNvPr id="8" name="コンテンツ プレースホルダー 2"/>
          <p:cNvSpPr txBox="1">
            <a:spLocks/>
          </p:cNvSpPr>
          <p:nvPr/>
        </p:nvSpPr>
        <p:spPr bwMode="auto">
          <a:xfrm>
            <a:off x="5056094" y="1344227"/>
            <a:ext cx="5503777" cy="6067814"/>
          </a:xfrm>
          <a:prstGeom prst="rect">
            <a:avLst/>
          </a:prstGeom>
          <a:solidFill>
            <a:schemeClr val="bg1"/>
          </a:solidFill>
          <a:ln w="9525">
            <a:solidFill>
              <a:schemeClr val="tx1"/>
            </a:solidFill>
            <a:miter lim="800000"/>
            <a:headEnd/>
            <a:tailEnd/>
          </a:ln>
        </p:spPr>
        <p:txBody>
          <a:bodyPr vert="horz" wrap="square" lIns="104251" tIns="52125" rIns="104251" bIns="52125" numCol="1" anchor="t" anchorCtr="0" compatLnSpc="1">
            <a:prstTxWarp prst="textNoShape">
              <a:avLst/>
            </a:prstTxWarp>
            <a:normAutofit fontScale="85000" lnSpcReduction="20000"/>
          </a:bodyPr>
          <a:lstStyle>
            <a:lvl1pPr marL="312572" indent="-312572" algn="l" rtl="0" fontAlgn="base">
              <a:spcBef>
                <a:spcPts val="688"/>
              </a:spcBef>
              <a:spcAft>
                <a:spcPct val="0"/>
              </a:spcAft>
              <a:buClr>
                <a:schemeClr val="accent1"/>
              </a:buClr>
              <a:buSzPct val="76000"/>
              <a:buFont typeface="Wingdings 3" pitchFamily="18" charset="2"/>
              <a:buChar char=""/>
              <a:defRPr kumimoji="1" sz="3000" kern="1200">
                <a:solidFill>
                  <a:schemeClr val="tx1"/>
                </a:solidFill>
                <a:latin typeface="+mn-lt"/>
                <a:ea typeface="+mn-ea"/>
                <a:cs typeface="+mn-cs"/>
              </a:defRPr>
            </a:lvl1pPr>
            <a:lvl2pPr marL="625144" indent="-312572" algn="l" rtl="0" fontAlgn="base">
              <a:spcBef>
                <a:spcPts val="575"/>
              </a:spcBef>
              <a:spcAft>
                <a:spcPct val="0"/>
              </a:spcAft>
              <a:buClr>
                <a:schemeClr val="accent2"/>
              </a:buClr>
              <a:buSzPct val="76000"/>
              <a:buFont typeface="Wingdings 3" pitchFamily="18" charset="2"/>
              <a:buChar char=""/>
              <a:defRPr kumimoji="1" sz="2600" kern="1200">
                <a:solidFill>
                  <a:schemeClr val="tx1"/>
                </a:solidFill>
                <a:latin typeface="+mn-lt"/>
                <a:ea typeface="+mn-ea"/>
                <a:cs typeface="+mn-cs"/>
              </a:defRPr>
            </a:lvl2pPr>
            <a:lvl3pPr marL="937717" indent="-260212" algn="l" rtl="0" fontAlgn="base">
              <a:spcBef>
                <a:spcPts val="575"/>
              </a:spcBef>
              <a:spcAft>
                <a:spcPct val="0"/>
              </a:spcAft>
              <a:buClr>
                <a:srgbClr val="BCBCBC"/>
              </a:buClr>
              <a:buSzPct val="76000"/>
              <a:buFont typeface="Wingdings 3" pitchFamily="18" charset="2"/>
              <a:buChar char=""/>
              <a:defRPr kumimoji="1" sz="2600" kern="1200">
                <a:solidFill>
                  <a:schemeClr val="tx1"/>
                </a:solidFill>
                <a:latin typeface="+mn-lt"/>
                <a:ea typeface="+mn-ea"/>
                <a:cs typeface="+mn-cs"/>
              </a:defRPr>
            </a:lvl3pPr>
            <a:lvl4pPr marL="1250288" indent="-260212" algn="l" rtl="0" fontAlgn="base">
              <a:spcBef>
                <a:spcPts val="449"/>
              </a:spcBef>
              <a:spcAft>
                <a:spcPct val="0"/>
              </a:spcAft>
              <a:buClr>
                <a:srgbClr val="8BA2B4"/>
              </a:buClr>
              <a:buSzPct val="70000"/>
              <a:buFont typeface="Wingdings" pitchFamily="2" charset="2"/>
              <a:buChar char=""/>
              <a:defRPr kumimoji="1" sz="2400" kern="1200">
                <a:solidFill>
                  <a:schemeClr val="tx1"/>
                </a:solidFill>
                <a:latin typeface="+mn-lt"/>
                <a:ea typeface="+mn-ea"/>
                <a:cs typeface="+mn-cs"/>
              </a:defRPr>
            </a:lvl4pPr>
            <a:lvl5pPr marL="1562862" indent="-260212" algn="l" rtl="0" fontAlgn="base">
              <a:spcBef>
                <a:spcPts val="338"/>
              </a:spcBef>
              <a:spcAft>
                <a:spcPct val="0"/>
              </a:spcAft>
              <a:buClr>
                <a:schemeClr val="accent2"/>
              </a:buClr>
              <a:buSzPct val="70000"/>
              <a:buFont typeface="Wingdings" pitchFamily="2" charset="2"/>
              <a:buChar char=""/>
              <a:defRPr kumimoji="1" sz="2400" kern="1200">
                <a:solidFill>
                  <a:schemeClr val="tx1"/>
                </a:solidFill>
                <a:latin typeface="+mn-lt"/>
                <a:ea typeface="+mn-ea"/>
                <a:cs typeface="+mn-cs"/>
              </a:defRPr>
            </a:lvl5pPr>
            <a:lvl6pPr marL="1876507" indent="-208502" algn="l" rtl="0" eaLnBrk="1" latinLnBrk="0" hangingPunct="1">
              <a:spcBef>
                <a:spcPts val="342"/>
              </a:spcBef>
              <a:buClr>
                <a:srgbClr val="9FB8CD">
                  <a:shade val="75000"/>
                </a:srgbClr>
              </a:buClr>
              <a:buSzPct val="75000"/>
              <a:buFont typeface="Wingdings 3"/>
              <a:buChar char=""/>
              <a:defRPr kumimoji="1" lang="en-US" sz="1800" kern="1200" smtClean="0">
                <a:solidFill>
                  <a:schemeClr val="tx1"/>
                </a:solidFill>
                <a:latin typeface="+mn-lt"/>
                <a:ea typeface="+mn-ea"/>
                <a:cs typeface="+mn-cs"/>
              </a:defRPr>
            </a:lvl6pPr>
            <a:lvl7pPr marL="2085008" indent="-208502" algn="l" rtl="0" eaLnBrk="1" latinLnBrk="0" hangingPunct="1">
              <a:spcBef>
                <a:spcPts val="342"/>
              </a:spcBef>
              <a:buClr>
                <a:srgbClr val="727CA3">
                  <a:shade val="75000"/>
                </a:srgbClr>
              </a:buClr>
              <a:buSzPct val="75000"/>
              <a:buFont typeface="Wingdings 3"/>
              <a:buChar char=""/>
              <a:defRPr kumimoji="1" lang="en-US" sz="1600" kern="1200" smtClean="0">
                <a:solidFill>
                  <a:schemeClr val="tx1"/>
                </a:solidFill>
                <a:latin typeface="+mn-lt"/>
                <a:ea typeface="+mn-ea"/>
                <a:cs typeface="+mn-cs"/>
              </a:defRPr>
            </a:lvl7pPr>
            <a:lvl8pPr marL="2293509" indent="-208502" algn="l" rtl="0" eaLnBrk="1" latinLnBrk="0" hangingPunct="1">
              <a:spcBef>
                <a:spcPts val="342"/>
              </a:spcBef>
              <a:buClr>
                <a:prstClr val="white">
                  <a:shade val="50000"/>
                </a:prstClr>
              </a:buClr>
              <a:buSzPct val="75000"/>
              <a:buFont typeface="Wingdings 3"/>
              <a:buChar char=""/>
              <a:defRPr kumimoji="1" lang="en-US" sz="1600" kern="1200" smtClean="0">
                <a:solidFill>
                  <a:schemeClr val="tx1"/>
                </a:solidFill>
                <a:latin typeface="+mn-lt"/>
                <a:ea typeface="+mn-ea"/>
                <a:cs typeface="+mn-cs"/>
              </a:defRPr>
            </a:lvl8pPr>
            <a:lvl9pPr marL="2502010" indent="-208502" algn="l" rtl="0" eaLnBrk="1" latinLnBrk="0" hangingPunct="1">
              <a:spcBef>
                <a:spcPts val="342"/>
              </a:spcBef>
              <a:buClr>
                <a:srgbClr val="9FB8CD"/>
              </a:buClr>
              <a:buSzPct val="75000"/>
              <a:buFont typeface="Wingdings 3"/>
              <a:buChar char=""/>
              <a:defRPr kumimoji="1" lang="en-US" sz="1400" kern="1200" smtClean="0">
                <a:solidFill>
                  <a:schemeClr val="tx1"/>
                </a:solidFill>
                <a:latin typeface="+mn-lt"/>
                <a:ea typeface="+mn-ea"/>
                <a:cs typeface="+mn-cs"/>
              </a:defRPr>
            </a:lvl9pPr>
          </a:lstStyle>
          <a:p>
            <a:pPr marL="0" indent="0">
              <a:buNone/>
            </a:pPr>
            <a:r>
              <a:rPr lang="en-US" altLang="ja-JP" sz="2400" dirty="0" err="1"/>
              <a:t>int</a:t>
            </a:r>
            <a:r>
              <a:rPr lang="en-US" altLang="ja-JP" sz="2400" dirty="0"/>
              <a:t> main() {</a:t>
            </a:r>
          </a:p>
          <a:p>
            <a:pPr marL="0" indent="0">
              <a:buNone/>
            </a:pPr>
            <a:r>
              <a:rPr lang="en-US" altLang="ja-JP" sz="2400" dirty="0"/>
              <a:t>  </a:t>
            </a:r>
            <a:r>
              <a:rPr lang="en-US" altLang="ja-JP" sz="2400" dirty="0">
                <a:solidFill>
                  <a:srgbClr val="FF0000"/>
                </a:solidFill>
              </a:rPr>
              <a:t>// </a:t>
            </a:r>
            <a:r>
              <a:rPr lang="en-US" altLang="ja-JP" sz="2400" dirty="0" err="1">
                <a:solidFill>
                  <a:srgbClr val="FF0000"/>
                </a:solidFill>
              </a:rPr>
              <a:t>keisan</a:t>
            </a:r>
            <a:r>
              <a:rPr lang="en-US" altLang="ja-JP" sz="2400" dirty="0">
                <a:solidFill>
                  <a:srgbClr val="FF0000"/>
                </a:solidFill>
              </a:rPr>
              <a:t> b(10); // </a:t>
            </a:r>
            <a:r>
              <a:rPr lang="ja-JP" altLang="en-US" sz="2400" dirty="0">
                <a:solidFill>
                  <a:srgbClr val="FF0000"/>
                </a:solidFill>
              </a:rPr>
              <a:t>クラス</a:t>
            </a:r>
            <a:r>
              <a:rPr lang="en-US" altLang="ja-JP" sz="2400" dirty="0" err="1">
                <a:solidFill>
                  <a:srgbClr val="FF0000"/>
                </a:solidFill>
              </a:rPr>
              <a:t>keisan</a:t>
            </a:r>
            <a:r>
              <a:rPr lang="ja-JP" altLang="en-US" sz="2400" dirty="0">
                <a:solidFill>
                  <a:srgbClr val="FF0000"/>
                </a:solidFill>
              </a:rPr>
              <a:t>のオブジェクト</a:t>
            </a:r>
            <a:r>
              <a:rPr lang="en-US" altLang="ja-JP" sz="2400" dirty="0">
                <a:solidFill>
                  <a:srgbClr val="FF0000"/>
                </a:solidFill>
              </a:rPr>
              <a:t>(</a:t>
            </a:r>
            <a:r>
              <a:rPr lang="ja-JP" altLang="en-US" sz="2400" dirty="0">
                <a:solidFill>
                  <a:srgbClr val="FF0000"/>
                </a:solidFill>
              </a:rPr>
              <a:t>エラー</a:t>
            </a:r>
            <a:r>
              <a:rPr lang="en-US" altLang="ja-JP" sz="2400" dirty="0">
                <a:solidFill>
                  <a:srgbClr val="FF0000"/>
                </a:solidFill>
              </a:rPr>
              <a:t>)</a:t>
            </a:r>
          </a:p>
          <a:p>
            <a:pPr marL="0" indent="0">
              <a:buNone/>
            </a:pPr>
            <a:r>
              <a:rPr lang="en-US" altLang="ja-JP" sz="2400" dirty="0"/>
              <a:t>  </a:t>
            </a:r>
            <a:r>
              <a:rPr lang="en-US" altLang="ja-JP" sz="2400" dirty="0" err="1"/>
              <a:t>tasu</a:t>
            </a:r>
            <a:r>
              <a:rPr lang="en-US" altLang="ja-JP" sz="2400" dirty="0"/>
              <a:t> t(10); </a:t>
            </a:r>
            <a:r>
              <a:rPr lang="en-US" altLang="ja-JP" sz="2400" dirty="0">
                <a:solidFill>
                  <a:srgbClr val="FF0000"/>
                </a:solidFill>
              </a:rPr>
              <a:t>// </a:t>
            </a:r>
            <a:r>
              <a:rPr lang="ja-JP" altLang="en-US" sz="2400" dirty="0">
                <a:solidFill>
                  <a:srgbClr val="FF0000"/>
                </a:solidFill>
              </a:rPr>
              <a:t>クラス</a:t>
            </a:r>
            <a:r>
              <a:rPr lang="en-US" altLang="ja-JP" sz="2400" dirty="0" err="1">
                <a:solidFill>
                  <a:srgbClr val="FF0000"/>
                </a:solidFill>
              </a:rPr>
              <a:t>tasu</a:t>
            </a:r>
            <a:r>
              <a:rPr lang="ja-JP" altLang="en-US" sz="2400" dirty="0">
                <a:solidFill>
                  <a:srgbClr val="FF0000"/>
                </a:solidFill>
              </a:rPr>
              <a:t>のオブジェクト</a:t>
            </a:r>
          </a:p>
          <a:p>
            <a:pPr marL="0" indent="0">
              <a:buNone/>
            </a:pPr>
            <a:r>
              <a:rPr lang="ja-JP" altLang="en-US" sz="2400" dirty="0"/>
              <a:t>  </a:t>
            </a:r>
            <a:r>
              <a:rPr lang="en-US" altLang="ja-JP" sz="2400" dirty="0" err="1"/>
              <a:t>kakeru</a:t>
            </a:r>
            <a:r>
              <a:rPr lang="en-US" altLang="ja-JP" sz="2400" dirty="0"/>
              <a:t> k(10); </a:t>
            </a:r>
            <a:r>
              <a:rPr lang="en-US" altLang="ja-JP" sz="2400" dirty="0">
                <a:solidFill>
                  <a:srgbClr val="FF0000"/>
                </a:solidFill>
              </a:rPr>
              <a:t>// </a:t>
            </a:r>
            <a:r>
              <a:rPr lang="ja-JP" altLang="en-US" sz="2400" dirty="0">
                <a:solidFill>
                  <a:srgbClr val="FF0000"/>
                </a:solidFill>
              </a:rPr>
              <a:t>クラス</a:t>
            </a:r>
            <a:r>
              <a:rPr lang="en-US" altLang="ja-JP" sz="2400" dirty="0" err="1">
                <a:solidFill>
                  <a:srgbClr val="FF0000"/>
                </a:solidFill>
              </a:rPr>
              <a:t>kakeru</a:t>
            </a:r>
            <a:r>
              <a:rPr lang="ja-JP" altLang="en-US" sz="2400" dirty="0">
                <a:solidFill>
                  <a:srgbClr val="FF0000"/>
                </a:solidFill>
              </a:rPr>
              <a:t>のオブジェクト</a:t>
            </a:r>
          </a:p>
          <a:p>
            <a:pPr marL="0" indent="0">
              <a:buNone/>
            </a:pPr>
            <a:endParaRPr lang="en-US" altLang="ja-JP" sz="2400" dirty="0" smtClean="0"/>
          </a:p>
          <a:p>
            <a:pPr marL="0" indent="0">
              <a:buNone/>
            </a:pPr>
            <a:r>
              <a:rPr lang="ja-JP" altLang="en-US" sz="2400" dirty="0"/>
              <a:t> </a:t>
            </a:r>
            <a:r>
              <a:rPr lang="en-US" altLang="ja-JP" sz="2400" dirty="0" err="1"/>
              <a:t>keisan</a:t>
            </a:r>
            <a:r>
              <a:rPr lang="en-US" altLang="ja-JP" sz="2400" dirty="0"/>
              <a:t> *p; </a:t>
            </a:r>
            <a:r>
              <a:rPr lang="en-US" altLang="ja-JP" sz="2400" dirty="0">
                <a:solidFill>
                  <a:srgbClr val="FF0000"/>
                </a:solidFill>
              </a:rPr>
              <a:t>// </a:t>
            </a:r>
            <a:r>
              <a:rPr lang="ja-JP" altLang="en-US" sz="2400" dirty="0">
                <a:solidFill>
                  <a:srgbClr val="FF0000"/>
                </a:solidFill>
              </a:rPr>
              <a:t>クラス</a:t>
            </a:r>
            <a:r>
              <a:rPr lang="en-US" altLang="ja-JP" sz="2400" dirty="0" err="1">
                <a:solidFill>
                  <a:srgbClr val="FF0000"/>
                </a:solidFill>
              </a:rPr>
              <a:t>keisan</a:t>
            </a:r>
            <a:r>
              <a:rPr lang="ja-JP" altLang="en-US" sz="2400" dirty="0">
                <a:solidFill>
                  <a:srgbClr val="FF0000"/>
                </a:solidFill>
              </a:rPr>
              <a:t>型のポインタ</a:t>
            </a:r>
          </a:p>
          <a:p>
            <a:pPr marL="0" indent="0">
              <a:buNone/>
            </a:pPr>
            <a:endParaRPr lang="ja-JP" altLang="en-US" sz="2400" dirty="0"/>
          </a:p>
          <a:p>
            <a:pPr marL="0" indent="0">
              <a:buNone/>
            </a:pPr>
            <a:r>
              <a:rPr lang="ja-JP" altLang="en-US" sz="2400" dirty="0"/>
              <a:t>  </a:t>
            </a:r>
            <a:r>
              <a:rPr lang="en-US" altLang="ja-JP" sz="2400" dirty="0"/>
              <a:t>p = &amp;t; </a:t>
            </a:r>
            <a:r>
              <a:rPr lang="en-US" altLang="ja-JP" sz="2400" dirty="0">
                <a:solidFill>
                  <a:srgbClr val="FF0000"/>
                </a:solidFill>
              </a:rPr>
              <a:t>// </a:t>
            </a:r>
            <a:r>
              <a:rPr lang="ja-JP" altLang="en-US" sz="2400" dirty="0">
                <a:solidFill>
                  <a:srgbClr val="FF0000"/>
                </a:solidFill>
              </a:rPr>
              <a:t>ポインタはクラス</a:t>
            </a:r>
            <a:r>
              <a:rPr lang="en-US" altLang="ja-JP" sz="2400" dirty="0" err="1">
                <a:solidFill>
                  <a:srgbClr val="FF0000"/>
                </a:solidFill>
              </a:rPr>
              <a:t>tasu</a:t>
            </a:r>
            <a:r>
              <a:rPr lang="ja-JP" altLang="en-US" sz="2400" dirty="0">
                <a:solidFill>
                  <a:srgbClr val="FF0000"/>
                </a:solidFill>
              </a:rPr>
              <a:t>のオブジェクトを指す</a:t>
            </a:r>
          </a:p>
          <a:p>
            <a:pPr marL="0" indent="0">
              <a:buNone/>
            </a:pPr>
            <a:r>
              <a:rPr lang="ja-JP" altLang="en-US" sz="2400" dirty="0"/>
              <a:t>  </a:t>
            </a:r>
            <a:r>
              <a:rPr lang="en-US" altLang="ja-JP" sz="2400" dirty="0"/>
              <a:t>p-&gt;</a:t>
            </a:r>
            <a:r>
              <a:rPr lang="en-US" altLang="ja-JP" sz="2400" dirty="0" err="1"/>
              <a:t>func</a:t>
            </a:r>
            <a:r>
              <a:rPr lang="en-US" altLang="ja-JP" sz="2400" dirty="0"/>
              <a:t>(5); </a:t>
            </a:r>
            <a:r>
              <a:rPr lang="en-US" altLang="ja-JP" sz="2400" dirty="0">
                <a:solidFill>
                  <a:srgbClr val="FF0000"/>
                </a:solidFill>
              </a:rPr>
              <a:t>// </a:t>
            </a:r>
            <a:r>
              <a:rPr lang="en-US" altLang="ja-JP" sz="2400" dirty="0" err="1">
                <a:solidFill>
                  <a:srgbClr val="FF0000"/>
                </a:solidFill>
              </a:rPr>
              <a:t>tasu</a:t>
            </a:r>
            <a:r>
              <a:rPr lang="ja-JP" altLang="en-US" sz="2400" dirty="0">
                <a:solidFill>
                  <a:srgbClr val="FF0000"/>
                </a:solidFill>
              </a:rPr>
              <a:t>の</a:t>
            </a:r>
            <a:r>
              <a:rPr lang="en-US" altLang="ja-JP" sz="2400" dirty="0" err="1">
                <a:solidFill>
                  <a:srgbClr val="FF0000"/>
                </a:solidFill>
              </a:rPr>
              <a:t>func</a:t>
            </a:r>
            <a:r>
              <a:rPr lang="en-US" altLang="ja-JP" sz="2400" dirty="0">
                <a:solidFill>
                  <a:srgbClr val="FF0000"/>
                </a:solidFill>
              </a:rPr>
              <a:t>()</a:t>
            </a:r>
            <a:r>
              <a:rPr lang="ja-JP" altLang="en-US" sz="2400" dirty="0">
                <a:solidFill>
                  <a:srgbClr val="FF0000"/>
                </a:solidFill>
              </a:rPr>
              <a:t>を使用する</a:t>
            </a:r>
          </a:p>
          <a:p>
            <a:pPr marL="0" indent="0">
              <a:buNone/>
            </a:pPr>
            <a:endParaRPr lang="ja-JP" altLang="en-US" sz="2400" dirty="0"/>
          </a:p>
          <a:p>
            <a:pPr marL="0" indent="0">
              <a:buNone/>
            </a:pPr>
            <a:r>
              <a:rPr lang="ja-JP" altLang="en-US" sz="2400" dirty="0"/>
              <a:t>  </a:t>
            </a:r>
            <a:r>
              <a:rPr lang="en-US" altLang="ja-JP" sz="2400" dirty="0"/>
              <a:t>p = &amp;k; </a:t>
            </a:r>
            <a:r>
              <a:rPr lang="en-US" altLang="ja-JP" sz="2400" dirty="0">
                <a:solidFill>
                  <a:srgbClr val="FF0000"/>
                </a:solidFill>
              </a:rPr>
              <a:t>// </a:t>
            </a:r>
            <a:r>
              <a:rPr lang="ja-JP" altLang="en-US" sz="2400" dirty="0">
                <a:solidFill>
                  <a:srgbClr val="FF0000"/>
                </a:solidFill>
              </a:rPr>
              <a:t>ポインタはクラス</a:t>
            </a:r>
            <a:r>
              <a:rPr lang="en-US" altLang="ja-JP" sz="2400" dirty="0" err="1">
                <a:solidFill>
                  <a:srgbClr val="FF0000"/>
                </a:solidFill>
              </a:rPr>
              <a:t>kakeru</a:t>
            </a:r>
            <a:r>
              <a:rPr lang="ja-JP" altLang="en-US" sz="2400" dirty="0">
                <a:solidFill>
                  <a:srgbClr val="FF0000"/>
                </a:solidFill>
              </a:rPr>
              <a:t>のオブジェクトを指す</a:t>
            </a:r>
          </a:p>
          <a:p>
            <a:pPr marL="0" indent="0">
              <a:buNone/>
            </a:pPr>
            <a:r>
              <a:rPr lang="ja-JP" altLang="en-US" sz="2400" dirty="0"/>
              <a:t>  </a:t>
            </a:r>
            <a:r>
              <a:rPr lang="en-US" altLang="ja-JP" sz="2400" dirty="0"/>
              <a:t>p-&gt;</a:t>
            </a:r>
            <a:r>
              <a:rPr lang="en-US" altLang="ja-JP" sz="2400" dirty="0" err="1"/>
              <a:t>func</a:t>
            </a:r>
            <a:r>
              <a:rPr lang="en-US" altLang="ja-JP" sz="2400" dirty="0"/>
              <a:t>(5); </a:t>
            </a:r>
            <a:r>
              <a:rPr lang="en-US" altLang="ja-JP" sz="2400" dirty="0">
                <a:solidFill>
                  <a:srgbClr val="FF0000"/>
                </a:solidFill>
              </a:rPr>
              <a:t>// </a:t>
            </a:r>
            <a:r>
              <a:rPr lang="en-US" altLang="ja-JP" sz="2400" dirty="0" err="1">
                <a:solidFill>
                  <a:srgbClr val="FF0000"/>
                </a:solidFill>
              </a:rPr>
              <a:t>kakeru</a:t>
            </a:r>
            <a:r>
              <a:rPr lang="ja-JP" altLang="en-US" sz="2400" dirty="0">
                <a:solidFill>
                  <a:srgbClr val="FF0000"/>
                </a:solidFill>
              </a:rPr>
              <a:t>の</a:t>
            </a:r>
            <a:r>
              <a:rPr lang="en-US" altLang="ja-JP" sz="2400" dirty="0" err="1">
                <a:solidFill>
                  <a:srgbClr val="FF0000"/>
                </a:solidFill>
              </a:rPr>
              <a:t>func</a:t>
            </a:r>
            <a:r>
              <a:rPr lang="en-US" altLang="ja-JP" sz="2400" dirty="0">
                <a:solidFill>
                  <a:srgbClr val="FF0000"/>
                </a:solidFill>
              </a:rPr>
              <a:t>()</a:t>
            </a:r>
            <a:r>
              <a:rPr lang="ja-JP" altLang="en-US" sz="2400" dirty="0">
                <a:solidFill>
                  <a:srgbClr val="FF0000"/>
                </a:solidFill>
              </a:rPr>
              <a:t>を使用する</a:t>
            </a:r>
          </a:p>
          <a:p>
            <a:pPr marL="0" indent="0">
              <a:buNone/>
            </a:pPr>
            <a:endParaRPr lang="ja-JP" altLang="en-US" sz="2400" dirty="0"/>
          </a:p>
          <a:p>
            <a:pPr marL="0" indent="0">
              <a:buNone/>
            </a:pPr>
            <a:r>
              <a:rPr lang="ja-JP" altLang="en-US" sz="2400" dirty="0"/>
              <a:t>  </a:t>
            </a:r>
            <a:r>
              <a:rPr lang="en-US" altLang="ja-JP" sz="2400" dirty="0"/>
              <a:t>return 0;</a:t>
            </a:r>
          </a:p>
          <a:p>
            <a:pPr marL="0" indent="0">
              <a:buNone/>
            </a:pPr>
            <a:r>
              <a:rPr lang="en-US" altLang="ja-JP" sz="2400" dirty="0"/>
              <a:t>}</a:t>
            </a:r>
          </a:p>
        </p:txBody>
      </p:sp>
      <p:sp>
        <p:nvSpPr>
          <p:cNvPr id="15" name="角丸四角形吹き出し 14"/>
          <p:cNvSpPr/>
          <p:nvPr/>
        </p:nvSpPr>
        <p:spPr>
          <a:xfrm>
            <a:off x="5613008" y="338731"/>
            <a:ext cx="4839287" cy="535110"/>
          </a:xfrm>
          <a:prstGeom prst="wedgeRoundRectCallout">
            <a:avLst>
              <a:gd name="adj1" fmla="val -19051"/>
              <a:gd name="adj2" fmla="val 10778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ex21_pure_virtual.cc</a:t>
            </a:r>
            <a:endParaRPr lang="ja-JP" altLang="en-US" dirty="0"/>
          </a:p>
        </p:txBody>
      </p:sp>
    </p:spTree>
    <p:extLst>
      <p:ext uri="{BB962C8B-B14F-4D97-AF65-F5344CB8AC3E}">
        <p14:creationId xmlns:p14="http://schemas.microsoft.com/office/powerpoint/2010/main" val="41605882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演習課題</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F65D1795-BB81-4110-96B4-41B787FA81D8}" type="slidenum">
              <a:rPr lang="en-US" smtClean="0"/>
              <a:pPr>
                <a:defRPr/>
              </a:pPr>
              <a:t>29</a:t>
            </a:fld>
            <a:endParaRPr lang="en-US" dirty="0"/>
          </a:p>
        </p:txBody>
      </p:sp>
    </p:spTree>
    <p:extLst>
      <p:ext uri="{BB962C8B-B14F-4D97-AF65-F5344CB8AC3E}">
        <p14:creationId xmlns:p14="http://schemas.microsoft.com/office/powerpoint/2010/main" val="569363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第</a:t>
            </a:r>
            <a:r>
              <a:rPr lang="en-US" altLang="ja-JP" dirty="0" smtClean="0"/>
              <a:t>10</a:t>
            </a:r>
            <a:r>
              <a:rPr lang="ja-JP" altLang="en-US" dirty="0" smtClean="0"/>
              <a:t>回</a:t>
            </a:r>
            <a:r>
              <a:rPr lang="ja-JP" altLang="en-US" dirty="0"/>
              <a:t>演習課題</a:t>
            </a:r>
            <a:r>
              <a:rPr lang="ja-JP" altLang="en-US" dirty="0" smtClean="0"/>
              <a:t>の解説</a:t>
            </a:r>
            <a:endParaRPr lang="en-US" altLang="ja-JP" dirty="0" smtClean="0"/>
          </a:p>
          <a:p>
            <a:r>
              <a:rPr lang="ja-JP" altLang="en-US" dirty="0"/>
              <a:t>派生クラスへの</a:t>
            </a:r>
            <a:r>
              <a:rPr lang="ja-JP" altLang="en-US" dirty="0" smtClean="0"/>
              <a:t>ポインタ</a:t>
            </a:r>
            <a:endParaRPr lang="en-US" altLang="ja-JP" dirty="0" smtClean="0"/>
          </a:p>
          <a:p>
            <a:r>
              <a:rPr lang="ja-JP" altLang="en-US" dirty="0" smtClean="0"/>
              <a:t>仮想関数</a:t>
            </a:r>
            <a:endParaRPr lang="en-US" altLang="ja-JP" dirty="0" smtClean="0"/>
          </a:p>
          <a:p>
            <a:r>
              <a:rPr lang="ja-JP" altLang="en-US" dirty="0"/>
              <a:t>純粋仮想関数</a:t>
            </a:r>
            <a:endParaRPr lang="en-US" altLang="ja-JP" dirty="0" smtClean="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3</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4323856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第１３回演習課題（１）</a:t>
            </a:r>
            <a:endParaRPr lang="ja-JP" altLang="en-US" dirty="0"/>
          </a:p>
        </p:txBody>
      </p:sp>
      <p:sp>
        <p:nvSpPr>
          <p:cNvPr id="3" name="コンテンツ プレースホルダー 2"/>
          <p:cNvSpPr>
            <a:spLocks noGrp="1"/>
          </p:cNvSpPr>
          <p:nvPr>
            <p:ph sz="quarter" idx="1"/>
          </p:nvPr>
        </p:nvSpPr>
        <p:spPr/>
        <p:txBody>
          <a:bodyPr/>
          <a:lstStyle/>
          <a:p>
            <a:r>
              <a:rPr lang="en-US" altLang="ja-JP" dirty="0" smtClean="0"/>
              <a:t>1. </a:t>
            </a:r>
            <a:r>
              <a:rPr lang="ja-JP" altLang="en-US" dirty="0" smtClean="0"/>
              <a:t>任意の数</a:t>
            </a:r>
            <a:r>
              <a:rPr lang="en-US" altLang="ja-JP" dirty="0" smtClean="0"/>
              <a:t>n</a:t>
            </a:r>
            <a:r>
              <a:rPr lang="ja-JP" altLang="en-US" dirty="0" smtClean="0"/>
              <a:t>をキーボードから入力して、その数</a:t>
            </a:r>
            <a:r>
              <a:rPr lang="en-US" altLang="ja-JP" dirty="0" smtClean="0"/>
              <a:t>n</a:t>
            </a:r>
            <a:r>
              <a:rPr lang="ja-JP" altLang="en-US" dirty="0" smtClean="0"/>
              <a:t>の階乗</a:t>
            </a:r>
            <a:r>
              <a:rPr lang="en-US" altLang="ja-JP" dirty="0" smtClean="0"/>
              <a:t>n!</a:t>
            </a:r>
            <a:r>
              <a:rPr lang="ja-JP" altLang="en-US" dirty="0" smtClean="0"/>
              <a:t>の桁数を求めるプログラムを作成せよ。</a:t>
            </a:r>
            <a:r>
              <a:rPr lang="ja-JP" altLang="en-US" dirty="0"/>
              <a:t>そして、横軸：</a:t>
            </a:r>
            <a:r>
              <a:rPr lang="en-US" altLang="ja-JP" dirty="0"/>
              <a:t>n</a:t>
            </a:r>
            <a:r>
              <a:rPr lang="ja-JP" altLang="en-US" dirty="0" err="1"/>
              <a:t>、</a:t>
            </a:r>
            <a:r>
              <a:rPr lang="ja-JP" altLang="en-US" dirty="0"/>
              <a:t>縦軸：</a:t>
            </a:r>
            <a:r>
              <a:rPr lang="en-US" altLang="ja-JP" dirty="0"/>
              <a:t>n!</a:t>
            </a:r>
            <a:r>
              <a:rPr lang="ja-JP" altLang="en-US" dirty="0"/>
              <a:t>の</a:t>
            </a:r>
            <a:r>
              <a:rPr lang="ja-JP" altLang="en-US" dirty="0" smtClean="0"/>
              <a:t>桁数のグラフを書け（</a:t>
            </a:r>
            <a:r>
              <a:rPr lang="en-US" altLang="ja-JP" dirty="0" smtClean="0"/>
              <a:t>n</a:t>
            </a:r>
            <a:r>
              <a:rPr lang="ja-JP" altLang="en-US" dirty="0" smtClean="0"/>
              <a:t>は</a:t>
            </a:r>
            <a:r>
              <a:rPr lang="en-US" altLang="ja-JP" dirty="0" smtClean="0"/>
              <a:t>1</a:t>
            </a:r>
            <a:r>
              <a:rPr lang="ja-JP" altLang="en-US" dirty="0" smtClean="0"/>
              <a:t>から</a:t>
            </a:r>
            <a:r>
              <a:rPr lang="en-US" altLang="ja-JP" dirty="0" smtClean="0"/>
              <a:t>100</a:t>
            </a:r>
            <a:r>
              <a:rPr lang="ja-JP" altLang="en-US" dirty="0" smtClean="0"/>
              <a:t>とする）。ただし、桁数は近似で良い。</a:t>
            </a:r>
            <a:endParaRPr lang="en-US" altLang="ja-JP" dirty="0" smtClean="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30</a:t>
            </a:fld>
            <a:endParaRPr lang="en-US" dirty="0"/>
          </a:p>
        </p:txBody>
      </p:sp>
    </p:spTree>
    <p:extLst>
      <p:ext uri="{BB962C8B-B14F-4D97-AF65-F5344CB8AC3E}">
        <p14:creationId xmlns:p14="http://schemas.microsoft.com/office/powerpoint/2010/main" val="38451239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第１３回演習課題（２）</a:t>
            </a:r>
            <a:endParaRPr lang="ja-JP" altLang="en-US" dirty="0"/>
          </a:p>
        </p:txBody>
      </p:sp>
      <p:sp>
        <p:nvSpPr>
          <p:cNvPr id="3" name="コンテンツ プレースホルダー 2"/>
          <p:cNvSpPr>
            <a:spLocks noGrp="1"/>
          </p:cNvSpPr>
          <p:nvPr>
            <p:ph sz="quarter" idx="1"/>
          </p:nvPr>
        </p:nvSpPr>
        <p:spPr/>
        <p:txBody>
          <a:bodyPr/>
          <a:lstStyle/>
          <a:p>
            <a:r>
              <a:rPr lang="en-US" altLang="ja-JP" dirty="0" smtClean="0"/>
              <a:t>2. </a:t>
            </a:r>
            <a:r>
              <a:rPr lang="ja-JP" altLang="en-US" dirty="0" smtClean="0"/>
              <a:t>プログラムを作り、次の問いを解け</a:t>
            </a:r>
            <a:endParaRPr lang="en-US" altLang="ja-JP" dirty="0" smtClean="0"/>
          </a:p>
          <a:p>
            <a:pPr lvl="1"/>
            <a:r>
              <a:rPr lang="ja-JP" altLang="en-US" dirty="0" smtClean="0"/>
              <a:t>左右</a:t>
            </a:r>
            <a:r>
              <a:rPr lang="ja-JP" altLang="en-US" dirty="0"/>
              <a:t>どちらから読んでも同じ値になる数を回文数と</a:t>
            </a:r>
            <a:r>
              <a:rPr lang="ja-JP" altLang="en-US" dirty="0" smtClean="0"/>
              <a:t>いう</a:t>
            </a:r>
            <a:endParaRPr lang="en-US" altLang="ja-JP" dirty="0" smtClean="0"/>
          </a:p>
          <a:p>
            <a:pPr lvl="1"/>
            <a:r>
              <a:rPr lang="en-US" altLang="ja-JP" dirty="0" smtClean="0"/>
              <a:t>2</a:t>
            </a:r>
            <a:r>
              <a:rPr lang="ja-JP" altLang="en-US" dirty="0"/>
              <a:t>桁の数の積で表される回文数の</a:t>
            </a:r>
            <a:r>
              <a:rPr lang="ja-JP" altLang="en-US" dirty="0" smtClean="0"/>
              <a:t>うち、最大</a:t>
            </a:r>
            <a:r>
              <a:rPr lang="ja-JP" altLang="en-US" dirty="0"/>
              <a:t>のものは </a:t>
            </a:r>
            <a:r>
              <a:rPr lang="en-US" altLang="ja-JP" dirty="0"/>
              <a:t>9009 = 91 × 99 </a:t>
            </a:r>
            <a:r>
              <a:rPr lang="ja-JP" altLang="en-US" dirty="0"/>
              <a:t>で</a:t>
            </a:r>
            <a:r>
              <a:rPr lang="ja-JP" altLang="en-US" dirty="0" smtClean="0"/>
              <a:t>ある</a:t>
            </a:r>
            <a:endParaRPr lang="en-US" altLang="ja-JP" dirty="0"/>
          </a:p>
          <a:p>
            <a:pPr lvl="1"/>
            <a:r>
              <a:rPr lang="ja-JP" altLang="en-US" dirty="0" smtClean="0"/>
              <a:t>では、</a:t>
            </a:r>
            <a:r>
              <a:rPr lang="en-US" altLang="ja-JP" dirty="0" smtClean="0"/>
              <a:t>3</a:t>
            </a:r>
            <a:r>
              <a:rPr lang="ja-JP" altLang="en-US" dirty="0"/>
              <a:t>桁の数の積で表される回文数の最大値を</a:t>
            </a:r>
            <a:r>
              <a:rPr lang="ja-JP" altLang="en-US" dirty="0" smtClean="0"/>
              <a:t>求めよ</a:t>
            </a:r>
            <a:endParaRPr lang="en-US" altLang="ja-JP" dirty="0"/>
          </a:p>
          <a:p>
            <a:endParaRPr lang="en-US" altLang="ja-JP" dirty="0" smtClean="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31</a:t>
            </a:fld>
            <a:endParaRPr lang="en-US"/>
          </a:p>
        </p:txBody>
      </p:sp>
    </p:spTree>
    <p:extLst>
      <p:ext uri="{BB962C8B-B14F-4D97-AF65-F5344CB8AC3E}">
        <p14:creationId xmlns:p14="http://schemas.microsoft.com/office/powerpoint/2010/main" val="35390615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提出に関して</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提出する</a:t>
            </a:r>
            <a:r>
              <a:rPr lang="ja-JP" altLang="en-US" dirty="0" smtClean="0"/>
              <a:t>もの</a:t>
            </a:r>
            <a:endParaRPr lang="en-US" altLang="ja-JP" dirty="0" smtClean="0"/>
          </a:p>
          <a:p>
            <a:pPr lvl="1"/>
            <a:r>
              <a:rPr lang="ja-JP" altLang="en-US" dirty="0" smtClean="0"/>
              <a:t>ソースファイル</a:t>
            </a:r>
            <a:r>
              <a:rPr lang="en-US" altLang="ja-JP" dirty="0"/>
              <a:t>(.</a:t>
            </a:r>
            <a:r>
              <a:rPr lang="en-US" altLang="ja-JP" dirty="0" smtClean="0"/>
              <a:t>cc</a:t>
            </a:r>
            <a:r>
              <a:rPr lang="ja-JP" altLang="en-US" dirty="0" smtClean="0"/>
              <a:t>または</a:t>
            </a:r>
            <a:r>
              <a:rPr lang="en-US" altLang="ja-JP" dirty="0" smtClean="0"/>
              <a:t>.</a:t>
            </a:r>
            <a:r>
              <a:rPr lang="en-US" altLang="ja-JP" dirty="0" err="1" smtClean="0"/>
              <a:t>cpp</a:t>
            </a:r>
            <a:r>
              <a:rPr lang="en-US" altLang="ja-JP" dirty="0" smtClean="0"/>
              <a:t> </a:t>
            </a:r>
            <a:r>
              <a:rPr lang="ja-JP" altLang="en-US" dirty="0"/>
              <a:t>ファイル</a:t>
            </a:r>
            <a:r>
              <a:rPr lang="en-US" altLang="ja-JP" dirty="0"/>
              <a:t>)</a:t>
            </a:r>
          </a:p>
          <a:p>
            <a:pPr lvl="2"/>
            <a:r>
              <a:rPr lang="ja-JP" altLang="en-US" dirty="0"/>
              <a:t>ファイル名は</a:t>
            </a:r>
            <a:r>
              <a:rPr lang="en-US" altLang="ja-JP" dirty="0" smtClean="0"/>
              <a:t>kadai0108_</a:t>
            </a:r>
            <a:r>
              <a:rPr lang="ja-JP" altLang="en-US" dirty="0"/>
              <a:t>学籍番号</a:t>
            </a:r>
            <a:r>
              <a:rPr lang="en-US" altLang="ja-JP" dirty="0"/>
              <a:t>_</a:t>
            </a:r>
            <a:r>
              <a:rPr lang="ja-JP" altLang="en-US" dirty="0"/>
              <a:t>課題番号</a:t>
            </a:r>
            <a:r>
              <a:rPr lang="en-US" altLang="ja-JP" dirty="0"/>
              <a:t>.</a:t>
            </a:r>
            <a:r>
              <a:rPr lang="en-US" altLang="ja-JP" dirty="0" smtClean="0"/>
              <a:t>cc</a:t>
            </a:r>
            <a:r>
              <a:rPr lang="ja-JP" altLang="en-US" dirty="0" smtClean="0"/>
              <a:t>（</a:t>
            </a:r>
            <a:r>
              <a:rPr lang="en-US" altLang="ja-JP" dirty="0" smtClean="0"/>
              <a:t>.</a:t>
            </a:r>
            <a:r>
              <a:rPr lang="en-US" altLang="ja-JP" dirty="0" err="1" smtClean="0"/>
              <a:t>cpp</a:t>
            </a:r>
            <a:r>
              <a:rPr lang="ja-JP" altLang="en-US" dirty="0" smtClean="0"/>
              <a:t>）</a:t>
            </a:r>
            <a:endParaRPr lang="en-US" altLang="ja-JP" dirty="0" smtClean="0"/>
          </a:p>
          <a:p>
            <a:pPr lvl="2"/>
            <a:r>
              <a:rPr lang="en-US" altLang="ja-JP" dirty="0" smtClean="0"/>
              <a:t>(Visual Studio</a:t>
            </a:r>
            <a:r>
              <a:rPr lang="ja-JP" altLang="en-US" dirty="0" smtClean="0"/>
              <a:t>の場合</a:t>
            </a:r>
            <a:r>
              <a:rPr lang="en-US" altLang="ja-JP" dirty="0" smtClean="0"/>
              <a:t>)</a:t>
            </a:r>
            <a:br>
              <a:rPr lang="en-US" altLang="ja-JP" dirty="0" smtClean="0"/>
            </a:br>
            <a:r>
              <a:rPr lang="ja-JP" altLang="en-US" dirty="0" smtClean="0"/>
              <a:t>ファイル名</a:t>
            </a:r>
            <a:r>
              <a:rPr lang="ja-JP" altLang="en-US" dirty="0"/>
              <a:t>は</a:t>
            </a:r>
            <a:r>
              <a:rPr lang="en-US" altLang="ja-JP" dirty="0" smtClean="0"/>
              <a:t>kadai0108_</a:t>
            </a:r>
            <a:r>
              <a:rPr lang="ja-JP" altLang="en-US" dirty="0"/>
              <a:t>学籍番号</a:t>
            </a:r>
            <a:r>
              <a:rPr lang="en-US" altLang="ja-JP" dirty="0" smtClean="0"/>
              <a:t>_</a:t>
            </a:r>
            <a:r>
              <a:rPr lang="ja-JP" altLang="en-US" dirty="0" smtClean="0"/>
              <a:t>課題番号</a:t>
            </a:r>
            <a:r>
              <a:rPr lang="en-US" altLang="ja-JP" dirty="0" smtClean="0"/>
              <a:t>_v.cc</a:t>
            </a:r>
            <a:r>
              <a:rPr lang="ja-JP" altLang="en-US" dirty="0"/>
              <a:t>（</a:t>
            </a:r>
            <a:r>
              <a:rPr lang="en-US" altLang="ja-JP" dirty="0"/>
              <a:t>.</a:t>
            </a:r>
            <a:r>
              <a:rPr lang="en-US" altLang="ja-JP" dirty="0" err="1"/>
              <a:t>cpp</a:t>
            </a:r>
            <a:r>
              <a:rPr lang="ja-JP" altLang="en-US" dirty="0" smtClean="0"/>
              <a:t>）</a:t>
            </a:r>
            <a:endParaRPr lang="en-US" altLang="ja-JP" dirty="0" smtClean="0"/>
          </a:p>
          <a:p>
            <a:pPr lvl="1"/>
            <a:r>
              <a:rPr lang="ja-JP" altLang="en-US" dirty="0" smtClean="0"/>
              <a:t>実行</a:t>
            </a:r>
            <a:r>
              <a:rPr lang="ja-JP" altLang="en-US" dirty="0"/>
              <a:t>結果の</a:t>
            </a:r>
            <a:r>
              <a:rPr lang="ja-JP" altLang="en-US" dirty="0" smtClean="0"/>
              <a:t>出力と講義</a:t>
            </a:r>
            <a:r>
              <a:rPr lang="ja-JP" altLang="en-US" dirty="0"/>
              <a:t>に関するコメント</a:t>
            </a:r>
            <a:endParaRPr lang="en-US" altLang="ja-JP" dirty="0"/>
          </a:p>
          <a:p>
            <a:pPr lvl="2"/>
            <a:r>
              <a:rPr lang="en-US" altLang="ja-JP" dirty="0" smtClean="0"/>
              <a:t>.</a:t>
            </a:r>
            <a:r>
              <a:rPr lang="en-US" altLang="ja-JP" dirty="0"/>
              <a:t>txt </a:t>
            </a:r>
            <a:r>
              <a:rPr lang="ja-JP" altLang="en-US" dirty="0"/>
              <a:t>ファイルで、学籍番号、氏名を含む</a:t>
            </a:r>
            <a:endParaRPr lang="en-US" altLang="ja-JP" dirty="0"/>
          </a:p>
          <a:p>
            <a:pPr lvl="2"/>
            <a:r>
              <a:rPr lang="ja-JP" altLang="en-US" dirty="0"/>
              <a:t>ファイル名は</a:t>
            </a:r>
            <a:r>
              <a:rPr lang="en-US" altLang="ja-JP" dirty="0" smtClean="0"/>
              <a:t>report0108_</a:t>
            </a:r>
            <a:r>
              <a:rPr lang="ja-JP" altLang="en-US" dirty="0"/>
              <a:t>学籍番号</a:t>
            </a:r>
            <a:r>
              <a:rPr lang="en-US" altLang="ja-JP" dirty="0"/>
              <a:t>.txt </a:t>
            </a:r>
            <a:r>
              <a:rPr lang="ja-JP" altLang="en-US" dirty="0"/>
              <a:t>とする</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32</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0755715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提出に関して</a:t>
            </a:r>
            <a:r>
              <a:rPr lang="ja-JP" altLang="en-US" dirty="0" smtClean="0"/>
              <a:t>（続き）</a:t>
            </a:r>
            <a:r>
              <a:rPr lang="en-US" altLang="ja-JP" dirty="0" smtClean="0"/>
              <a:t>	</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a:t>提出期限</a:t>
            </a:r>
            <a:endParaRPr lang="en-US" altLang="ja-JP" dirty="0"/>
          </a:p>
          <a:p>
            <a:pPr lvl="1"/>
            <a:r>
              <a:rPr lang="en-US" altLang="ja-JP" dirty="0" smtClean="0"/>
              <a:t>1</a:t>
            </a:r>
            <a:r>
              <a:rPr lang="ja-JP" altLang="en-US" dirty="0" smtClean="0"/>
              <a:t>月</a:t>
            </a:r>
            <a:r>
              <a:rPr lang="en-US" altLang="ja-JP" dirty="0" smtClean="0"/>
              <a:t>22</a:t>
            </a:r>
            <a:r>
              <a:rPr lang="ja-JP" altLang="en-US" dirty="0" smtClean="0"/>
              <a:t>日</a:t>
            </a:r>
            <a:r>
              <a:rPr lang="ja-JP" altLang="en-US" dirty="0"/>
              <a:t>（水）　</a:t>
            </a:r>
            <a:r>
              <a:rPr lang="ja-JP" altLang="en-US" dirty="0" smtClean="0"/>
              <a:t>００：００</a:t>
            </a:r>
            <a:endParaRPr lang="en-US" altLang="ja-JP" dirty="0"/>
          </a:p>
          <a:p>
            <a:r>
              <a:rPr lang="ja-JP" altLang="en-US" dirty="0"/>
              <a:t>提出方法</a:t>
            </a:r>
            <a:endParaRPr lang="en-US" altLang="ja-JP" dirty="0"/>
          </a:p>
          <a:p>
            <a:pPr lvl="1"/>
            <a:r>
              <a:rPr lang="ja-JP" altLang="en-US" dirty="0"/>
              <a:t>授業支援システムから提出</a:t>
            </a:r>
            <a:endParaRPr lang="en-US" altLang="ja-JP" dirty="0"/>
          </a:p>
          <a:p>
            <a:r>
              <a:rPr lang="ja-JP" altLang="en-US" dirty="0"/>
              <a:t>注意点</a:t>
            </a:r>
            <a:endParaRPr lang="en-US" altLang="ja-JP" dirty="0"/>
          </a:p>
          <a:p>
            <a:pPr lvl="1"/>
            <a:r>
              <a:rPr lang="ja-JP" altLang="en-US" dirty="0"/>
              <a:t>ファイル名の命名規則が間違っているものは採点しない</a:t>
            </a:r>
            <a:endParaRPr lang="en-US" altLang="ja-JP" dirty="0"/>
          </a:p>
          <a:p>
            <a:pPr lvl="1"/>
            <a:r>
              <a:rPr lang="ja-JP" altLang="en-US" dirty="0"/>
              <a:t>コンパイルの通らないものは採点しない</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solidFill>
                  <a:srgbClr val="4E5B6F"/>
                </a:solidFill>
                <a:latin typeface="Lucida Sans Unicode"/>
                <a:ea typeface="ヒラギノ角ゴ Pro W3"/>
              </a:rPr>
              <a:pPr>
                <a:defRPr/>
              </a:pPr>
              <a:t>33</a:t>
            </a:fld>
            <a:endParaRPr lang="en-US">
              <a:solidFill>
                <a:srgbClr val="4E5B6F"/>
              </a:solidFill>
              <a:latin typeface="Lucida Sans Unicode"/>
              <a:ea typeface="ヒラギノ角ゴ Pro W3"/>
            </a:endParaRPr>
          </a:p>
        </p:txBody>
      </p:sp>
    </p:spTree>
    <p:extLst>
      <p:ext uri="{BB962C8B-B14F-4D97-AF65-F5344CB8AC3E}">
        <p14:creationId xmlns:p14="http://schemas.microsoft.com/office/powerpoint/2010/main" val="3287632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第</a:t>
            </a:r>
            <a:r>
              <a:rPr lang="en-US" altLang="ja-JP" dirty="0" smtClean="0"/>
              <a:t>10</a:t>
            </a:r>
            <a:r>
              <a:rPr lang="ja-JP" altLang="en-US" dirty="0" smtClean="0"/>
              <a:t>回演習課題の解説</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6DAEC2BA-4ABA-4B06-87FE-20DA4D220CB4}" type="slidenum">
              <a:rPr lang="en-US" smtClean="0">
                <a:solidFill>
                  <a:srgbClr val="4E5B6F"/>
                </a:solidFill>
                <a:latin typeface="Lucida Sans Unicode"/>
                <a:ea typeface="ヒラギノ角ゴ Pro W3"/>
              </a:rPr>
              <a:pPr>
                <a:defRPr/>
              </a:pPr>
              <a:t>4</a:t>
            </a:fld>
            <a:endParaRPr lang="en-US" dirty="0">
              <a:solidFill>
                <a:srgbClr val="FFFFFF"/>
              </a:solidFill>
              <a:latin typeface="Lucida Sans Unicode"/>
              <a:ea typeface="ヒラギノ角ゴ Pro W3"/>
            </a:endParaRPr>
          </a:p>
        </p:txBody>
      </p:sp>
    </p:spTree>
    <p:extLst>
      <p:ext uri="{BB962C8B-B14F-4D97-AF65-F5344CB8AC3E}">
        <p14:creationId xmlns:p14="http://schemas.microsoft.com/office/powerpoint/2010/main" val="2512161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第１０回演習課題（１）</a:t>
            </a:r>
            <a:endParaRPr lang="ja-JP" altLang="en-US" dirty="0"/>
          </a:p>
        </p:txBody>
      </p:sp>
      <p:sp>
        <p:nvSpPr>
          <p:cNvPr id="3" name="コンテンツ プレースホルダー 2"/>
          <p:cNvSpPr>
            <a:spLocks noGrp="1"/>
          </p:cNvSpPr>
          <p:nvPr>
            <p:ph sz="quarter" idx="1"/>
          </p:nvPr>
        </p:nvSpPr>
        <p:spPr/>
        <p:txBody>
          <a:bodyPr/>
          <a:lstStyle/>
          <a:p>
            <a:r>
              <a:rPr lang="en-US" altLang="ja-JP" dirty="0" smtClean="0"/>
              <a:t>1. </a:t>
            </a:r>
            <a:r>
              <a:rPr lang="ja-JP" altLang="en-US" dirty="0" smtClean="0"/>
              <a:t>以下の仕様を満たすプログラムを作れ</a:t>
            </a:r>
            <a:endParaRPr lang="en-US" altLang="ja-JP" dirty="0" smtClean="0"/>
          </a:p>
          <a:p>
            <a:pPr lvl="1"/>
            <a:r>
              <a:rPr lang="ja-JP" altLang="en-US" dirty="0" smtClean="0"/>
              <a:t>以下の仕様を満たすクラスを持つ</a:t>
            </a:r>
          </a:p>
          <a:p>
            <a:pPr lvl="2"/>
            <a:r>
              <a:rPr lang="ja-JP" altLang="en-US" dirty="0" smtClean="0">
                <a:solidFill>
                  <a:srgbClr val="FF0000"/>
                </a:solidFill>
              </a:rPr>
              <a:t>第９回演習課題（１）で作成したクラスを継承する</a:t>
            </a:r>
            <a:endParaRPr lang="en-US" altLang="ja-JP" dirty="0" smtClean="0">
              <a:solidFill>
                <a:srgbClr val="FF0000"/>
              </a:solidFill>
            </a:endParaRPr>
          </a:p>
          <a:p>
            <a:pPr lvl="2"/>
            <a:r>
              <a:rPr lang="ja-JP" altLang="en-US" dirty="0"/>
              <a:t>数学、理科、</a:t>
            </a:r>
            <a:r>
              <a:rPr lang="ja-JP" altLang="en-US" dirty="0" smtClean="0"/>
              <a:t>英語に加えて、国語の</a:t>
            </a:r>
            <a:r>
              <a:rPr lang="ja-JP" altLang="en-US" dirty="0"/>
              <a:t>点数を保存することができる</a:t>
            </a:r>
            <a:endParaRPr lang="en-US" altLang="ja-JP" dirty="0"/>
          </a:p>
          <a:p>
            <a:pPr lvl="2"/>
            <a:r>
              <a:rPr lang="ja-JP" altLang="en-US" dirty="0" smtClean="0"/>
              <a:t>合計４教科</a:t>
            </a:r>
            <a:r>
              <a:rPr lang="ja-JP" altLang="en-US" dirty="0"/>
              <a:t>の点数を変更（上書き）できる関数と照会できる関数がある</a:t>
            </a:r>
            <a:endParaRPr lang="en-US" altLang="ja-JP" dirty="0"/>
          </a:p>
          <a:p>
            <a:pPr lvl="2"/>
            <a:r>
              <a:rPr lang="ja-JP" altLang="en-US" dirty="0" smtClean="0"/>
              <a:t>合計４教科</a:t>
            </a:r>
            <a:r>
              <a:rPr lang="ja-JP" altLang="en-US" dirty="0"/>
              <a:t>の点数の平均を計算して返す関数が</a:t>
            </a:r>
            <a:r>
              <a:rPr lang="ja-JP" altLang="en-US" dirty="0" smtClean="0"/>
              <a:t>ある</a:t>
            </a:r>
            <a:endParaRPr lang="en-US" altLang="ja-JP" dirty="0" smtClean="0"/>
          </a:p>
          <a:p>
            <a:pPr lvl="1"/>
            <a:r>
              <a:rPr lang="ja-JP" altLang="en-US" dirty="0"/>
              <a:t>上記のクラスを用いて、２人分のデータ（名前</a:t>
            </a:r>
            <a:r>
              <a:rPr lang="ja-JP" altLang="en-US" dirty="0" smtClean="0"/>
              <a:t>、４教科</a:t>
            </a:r>
            <a:r>
              <a:rPr lang="ja-JP" altLang="en-US" dirty="0"/>
              <a:t>の点数）を順次コマンドラインから入力できる</a:t>
            </a:r>
            <a:endParaRPr lang="en-US" altLang="ja-JP" dirty="0"/>
          </a:p>
          <a:p>
            <a:pPr lvl="1"/>
            <a:r>
              <a:rPr lang="ja-JP" altLang="en-US" dirty="0"/>
              <a:t>全員分の情報を入力した後、一人ずつ名前と平均点を表示する</a:t>
            </a:r>
          </a:p>
          <a:p>
            <a:pPr lvl="1"/>
            <a:endParaRPr lang="en-US" altLang="ja-JP" dirty="0"/>
          </a:p>
          <a:p>
            <a:pPr lvl="2"/>
            <a:endParaRPr lang="en-US" altLang="ja-JP" dirty="0" smtClean="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5</a:t>
            </a:fld>
            <a:endParaRPr lang="en-US"/>
          </a:p>
        </p:txBody>
      </p:sp>
    </p:spTree>
    <p:extLst>
      <p:ext uri="{BB962C8B-B14F-4D97-AF65-F5344CB8AC3E}">
        <p14:creationId xmlns:p14="http://schemas.microsoft.com/office/powerpoint/2010/main" val="288999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第１０回</a:t>
            </a:r>
            <a:r>
              <a:rPr lang="ja-JP" altLang="en-US" dirty="0"/>
              <a:t>演習課題（１</a:t>
            </a:r>
            <a:r>
              <a:rPr lang="ja-JP" altLang="en-US" dirty="0" smtClean="0"/>
              <a:t>）の回答</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smtClean="0"/>
              <a:t>ans10-1.cc</a:t>
            </a:r>
          </a:p>
          <a:p>
            <a:pPr lvl="1"/>
            <a:r>
              <a:rPr lang="en-US" altLang="ja-JP" dirty="0" smtClean="0"/>
              <a:t>ans9-1_another.cc</a:t>
            </a:r>
            <a:r>
              <a:rPr lang="ja-JP" altLang="en-US" dirty="0" smtClean="0"/>
              <a:t>のクラス</a:t>
            </a:r>
            <a:r>
              <a:rPr lang="en-US" altLang="ja-JP" dirty="0" smtClean="0"/>
              <a:t>Score</a:t>
            </a:r>
            <a:r>
              <a:rPr lang="ja-JP" altLang="en-US" dirty="0" smtClean="0"/>
              <a:t>をベースクラスにした</a:t>
            </a:r>
            <a:endParaRPr lang="en-US" altLang="ja-JP" dirty="0" smtClean="0"/>
          </a:p>
          <a:p>
            <a:pPr lvl="1"/>
            <a:r>
              <a:rPr lang="ja-JP" altLang="en-US" dirty="0" smtClean="0"/>
              <a:t>気をつけるところ</a:t>
            </a:r>
            <a:endParaRPr lang="en-US" altLang="ja-JP" dirty="0" smtClean="0"/>
          </a:p>
          <a:p>
            <a:pPr lvl="2"/>
            <a:r>
              <a:rPr lang="en-US" altLang="ja-JP" dirty="0" smtClean="0"/>
              <a:t>class Score</a:t>
            </a:r>
          </a:p>
          <a:p>
            <a:pPr lvl="3"/>
            <a:r>
              <a:rPr lang="ja-JP" altLang="en-US" dirty="0" smtClean="0"/>
              <a:t>データメンバのアクセス制限を</a:t>
            </a:r>
            <a:r>
              <a:rPr lang="en-US" altLang="ja-JP" dirty="0" err="1" smtClean="0"/>
              <a:t>privat</a:t>
            </a:r>
            <a:r>
              <a:rPr lang="ja-JP" altLang="en-US" dirty="0" smtClean="0">
                <a:sym typeface="Wingdings" panose="05000000000000000000" pitchFamily="2" charset="2"/>
              </a:rPr>
              <a:t>から</a:t>
            </a:r>
            <a:r>
              <a:rPr lang="en-US" altLang="ja-JP" dirty="0" smtClean="0">
                <a:sym typeface="Wingdings" panose="05000000000000000000" pitchFamily="2" charset="2"/>
              </a:rPr>
              <a:t>protected</a:t>
            </a:r>
            <a:r>
              <a:rPr lang="ja-JP" altLang="en-US" dirty="0" smtClean="0">
                <a:sym typeface="Wingdings" panose="05000000000000000000" pitchFamily="2" charset="2"/>
              </a:rPr>
              <a:t>に</a:t>
            </a:r>
            <a:endParaRPr lang="en-US" altLang="ja-JP" dirty="0" smtClean="0">
              <a:sym typeface="Wingdings" panose="05000000000000000000" pitchFamily="2" charset="2"/>
            </a:endParaRPr>
          </a:p>
          <a:p>
            <a:pPr lvl="2"/>
            <a:r>
              <a:rPr lang="en-US" altLang="ja-JP" dirty="0" smtClean="0">
                <a:sym typeface="Wingdings" panose="05000000000000000000" pitchFamily="2" charset="2"/>
              </a:rPr>
              <a:t>class Score2</a:t>
            </a:r>
            <a:r>
              <a:rPr lang="ja-JP" altLang="en-US" dirty="0" smtClean="0">
                <a:sym typeface="Wingdings" panose="05000000000000000000" pitchFamily="2" charset="2"/>
              </a:rPr>
              <a:t>（</a:t>
            </a:r>
            <a:r>
              <a:rPr lang="en-US" altLang="ja-JP" dirty="0" smtClean="0">
                <a:sym typeface="Wingdings" panose="05000000000000000000" pitchFamily="2" charset="2"/>
              </a:rPr>
              <a:t>Score</a:t>
            </a:r>
            <a:r>
              <a:rPr lang="ja-JP" altLang="en-US" dirty="0" smtClean="0">
                <a:sym typeface="Wingdings" panose="05000000000000000000" pitchFamily="2" charset="2"/>
              </a:rPr>
              <a:t>を継承したクラス）</a:t>
            </a:r>
            <a:endParaRPr lang="en-US" altLang="ja-JP" dirty="0" smtClean="0">
              <a:sym typeface="Wingdings" panose="05000000000000000000" pitchFamily="2" charset="2"/>
            </a:endParaRPr>
          </a:p>
          <a:p>
            <a:pPr lvl="3"/>
            <a:r>
              <a:rPr lang="ja-JP" altLang="en-US" dirty="0" smtClean="0"/>
              <a:t>国語のスコアの宣言</a:t>
            </a:r>
            <a:endParaRPr lang="en-US" altLang="ja-JP" dirty="0" smtClean="0"/>
          </a:p>
          <a:p>
            <a:pPr lvl="3"/>
            <a:r>
              <a:rPr lang="ja-JP" altLang="en-US" dirty="0" smtClean="0"/>
              <a:t>国語のスコアの参照を返すメンバ関数</a:t>
            </a:r>
            <a:endParaRPr lang="en-US" altLang="ja-JP" dirty="0" smtClean="0"/>
          </a:p>
          <a:p>
            <a:pPr lvl="3"/>
            <a:r>
              <a:rPr lang="ja-JP" altLang="en-US" dirty="0" smtClean="0"/>
              <a:t>メンバ関数</a:t>
            </a:r>
            <a:r>
              <a:rPr lang="en-US" altLang="ja-JP" dirty="0" smtClean="0"/>
              <a:t>average()</a:t>
            </a:r>
            <a:r>
              <a:rPr lang="ja-JP" altLang="en-US" dirty="0" smtClean="0"/>
              <a:t>を上書き</a:t>
            </a:r>
            <a:endParaRPr lang="en-US" altLang="ja-JP" dirty="0" smtClean="0"/>
          </a:p>
          <a:p>
            <a:pPr lvl="2"/>
            <a:r>
              <a:rPr lang="en-US" altLang="ja-JP" dirty="0" smtClean="0"/>
              <a:t>main</a:t>
            </a:r>
            <a:r>
              <a:rPr lang="ja-JP" altLang="en-US" dirty="0" smtClean="0"/>
              <a:t>関数</a:t>
            </a:r>
            <a:endParaRPr lang="en-US" altLang="ja-JP" dirty="0" smtClean="0"/>
          </a:p>
          <a:p>
            <a:pPr lvl="3"/>
            <a:r>
              <a:rPr lang="ja-JP" altLang="en-US" dirty="0" smtClean="0"/>
              <a:t>オブジェクトのクラスを</a:t>
            </a:r>
            <a:r>
              <a:rPr lang="en-US" altLang="ja-JP" dirty="0" smtClean="0"/>
              <a:t>Score</a:t>
            </a:r>
            <a:r>
              <a:rPr lang="ja-JP" altLang="en-US" dirty="0" smtClean="0"/>
              <a:t>から</a:t>
            </a:r>
            <a:r>
              <a:rPr lang="en-US" altLang="ja-JP" dirty="0" smtClean="0">
                <a:sym typeface="Wingdings" panose="05000000000000000000" pitchFamily="2" charset="2"/>
              </a:rPr>
              <a:t>Score2</a:t>
            </a:r>
            <a:r>
              <a:rPr lang="ja-JP" altLang="en-US" dirty="0" smtClean="0">
                <a:sym typeface="Wingdings" panose="05000000000000000000" pitchFamily="2" charset="2"/>
              </a:rPr>
              <a:t>に</a:t>
            </a:r>
            <a:endParaRPr lang="en-US" altLang="ja-JP" dirty="0" smtClean="0">
              <a:sym typeface="Wingdings" panose="05000000000000000000" pitchFamily="2" charset="2"/>
            </a:endParaRPr>
          </a:p>
          <a:p>
            <a:pPr lvl="3"/>
            <a:r>
              <a:rPr lang="ja-JP" altLang="en-US" dirty="0" smtClean="0"/>
              <a:t>国語のスコアを入力して、オブジェクトに渡すルーチン</a:t>
            </a:r>
            <a:endParaRPr lang="en-US" altLang="ja-JP" dirty="0" smtClean="0"/>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6</a:t>
            </a:fld>
            <a:endParaRPr lang="en-US"/>
          </a:p>
        </p:txBody>
      </p:sp>
      <p:sp>
        <p:nvSpPr>
          <p:cNvPr id="8" name="角丸四角形吹き出し 7"/>
          <p:cNvSpPr/>
          <p:nvPr/>
        </p:nvSpPr>
        <p:spPr>
          <a:xfrm>
            <a:off x="7104185" y="4884615"/>
            <a:ext cx="3470031" cy="844061"/>
          </a:xfrm>
          <a:prstGeom prst="wedgeRoundRectCallout">
            <a:avLst>
              <a:gd name="adj1" fmla="val -34535"/>
              <a:gd name="adj2" fmla="val 6835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main</a:t>
            </a:r>
            <a:r>
              <a:rPr kumimoji="1" lang="ja-JP" altLang="en-US" sz="2400" dirty="0" smtClean="0"/>
              <a:t>関数の変更箇所はこの</a:t>
            </a:r>
            <a:r>
              <a:rPr kumimoji="1" lang="en-US" altLang="ja-JP" sz="2400" dirty="0" smtClean="0"/>
              <a:t>2</a:t>
            </a:r>
            <a:r>
              <a:rPr kumimoji="1" lang="ja-JP" altLang="en-US" sz="2400" dirty="0" smtClean="0"/>
              <a:t>箇所だけ！</a:t>
            </a:r>
            <a:endParaRPr kumimoji="1" lang="ja-JP" altLang="en-US" sz="2400" dirty="0"/>
          </a:p>
        </p:txBody>
      </p:sp>
    </p:spTree>
    <p:extLst>
      <p:ext uri="{BB962C8B-B14F-4D97-AF65-F5344CB8AC3E}">
        <p14:creationId xmlns:p14="http://schemas.microsoft.com/office/powerpoint/2010/main" val="1375505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第１０回演習課題（２）</a:t>
            </a:r>
            <a:endParaRPr lang="ja-JP" altLang="en-US" dirty="0"/>
          </a:p>
        </p:txBody>
      </p:sp>
      <p:sp>
        <p:nvSpPr>
          <p:cNvPr id="3" name="コンテンツ プレースホルダー 2"/>
          <p:cNvSpPr>
            <a:spLocks noGrp="1"/>
          </p:cNvSpPr>
          <p:nvPr>
            <p:ph sz="quarter" idx="1"/>
          </p:nvPr>
        </p:nvSpPr>
        <p:spPr/>
        <p:txBody>
          <a:bodyPr/>
          <a:lstStyle/>
          <a:p>
            <a:r>
              <a:rPr lang="en-US" altLang="ja-JP" dirty="0" smtClean="0"/>
              <a:t>2. </a:t>
            </a:r>
            <a:r>
              <a:rPr lang="ja-JP" altLang="en-US" dirty="0" smtClean="0"/>
              <a:t>以下の様に分割コンパイルを実現せよ</a:t>
            </a:r>
            <a:endParaRPr lang="en-US" altLang="ja-JP" dirty="0" smtClean="0"/>
          </a:p>
          <a:p>
            <a:pPr lvl="1"/>
            <a:r>
              <a:rPr lang="ja-JP" altLang="en-US" dirty="0" smtClean="0"/>
              <a:t>第９回</a:t>
            </a:r>
            <a:r>
              <a:rPr lang="ja-JP" altLang="en-US" dirty="0"/>
              <a:t>演習課題（２</a:t>
            </a:r>
            <a:r>
              <a:rPr lang="ja-JP" altLang="en-US" dirty="0" smtClean="0"/>
              <a:t>）で作成したプログラムを以下の</a:t>
            </a:r>
            <a:r>
              <a:rPr lang="en-US" altLang="ja-JP" dirty="0" smtClean="0"/>
              <a:t>3</a:t>
            </a:r>
            <a:r>
              <a:rPr lang="ja-JP" altLang="en-US" dirty="0" err="1" smtClean="0"/>
              <a:t>つに</a:t>
            </a:r>
            <a:r>
              <a:rPr lang="ja-JP" altLang="en-US" dirty="0" smtClean="0"/>
              <a:t>分割する</a:t>
            </a:r>
            <a:endParaRPr lang="en-US" altLang="ja-JP" dirty="0" smtClean="0"/>
          </a:p>
          <a:p>
            <a:pPr lvl="2"/>
            <a:r>
              <a:rPr lang="en-US" altLang="ja-JP" dirty="0" smtClean="0"/>
              <a:t>main</a:t>
            </a:r>
            <a:r>
              <a:rPr lang="ja-JP" altLang="en-US" dirty="0" smtClean="0"/>
              <a:t>関数を含むファイル</a:t>
            </a:r>
            <a:endParaRPr lang="en-US" altLang="ja-JP" dirty="0" smtClean="0"/>
          </a:p>
          <a:p>
            <a:pPr lvl="2"/>
            <a:r>
              <a:rPr lang="ja-JP" altLang="en-US" dirty="0" smtClean="0"/>
              <a:t>クラスのヘッダファイル</a:t>
            </a:r>
            <a:endParaRPr lang="en-US" altLang="ja-JP" dirty="0" smtClean="0"/>
          </a:p>
          <a:p>
            <a:pPr lvl="2"/>
            <a:r>
              <a:rPr lang="ja-JP" altLang="en-US" dirty="0" smtClean="0"/>
              <a:t>クラスのメンバ関数の定義を含むファイル</a:t>
            </a:r>
            <a:endParaRPr lang="en-US" altLang="ja-JP" dirty="0" smtClean="0"/>
          </a:p>
          <a:p>
            <a:pPr lvl="1"/>
            <a:r>
              <a:rPr lang="ja-JP" altLang="en-US" dirty="0" smtClean="0"/>
              <a:t>コンパイルするコマンドをテキストファイルに書く</a:t>
            </a:r>
            <a:endParaRPr lang="en-US" altLang="ja-JP" dirty="0" smtClean="0"/>
          </a:p>
          <a:p>
            <a:pPr lvl="2"/>
            <a:r>
              <a:rPr lang="ja-JP" altLang="en-US" dirty="0" smtClean="0"/>
              <a:t>例：</a:t>
            </a:r>
            <a:r>
              <a:rPr lang="en-US" altLang="ja-JP" dirty="0" smtClean="0"/>
              <a:t/>
            </a:r>
            <a:br>
              <a:rPr lang="en-US" altLang="ja-JP" dirty="0" smtClean="0"/>
            </a:br>
            <a:r>
              <a:rPr lang="en-US" altLang="ja-JP" dirty="0"/>
              <a:t>g++ -c </a:t>
            </a:r>
            <a:r>
              <a:rPr lang="en-US" altLang="ja-JP" dirty="0" smtClean="0"/>
              <a:t>ex5_main.cc</a:t>
            </a:r>
            <a:br>
              <a:rPr lang="en-US" altLang="ja-JP" dirty="0" smtClean="0"/>
            </a:br>
            <a:r>
              <a:rPr lang="en-US" altLang="ja-JP" dirty="0" smtClean="0"/>
              <a:t>g++ </a:t>
            </a:r>
            <a:r>
              <a:rPr lang="en-US" altLang="ja-JP" dirty="0"/>
              <a:t>-c </a:t>
            </a:r>
            <a:r>
              <a:rPr lang="en-US" altLang="ja-JP" dirty="0" smtClean="0"/>
              <a:t>ex5_coordinate.cc</a:t>
            </a:r>
            <a:br>
              <a:rPr lang="en-US" altLang="ja-JP" dirty="0" smtClean="0"/>
            </a:br>
            <a:r>
              <a:rPr lang="en-US" altLang="ja-JP" dirty="0" smtClean="0"/>
              <a:t>g</a:t>
            </a:r>
            <a:r>
              <a:rPr lang="en-US" altLang="ja-JP" dirty="0"/>
              <a:t>++ ex5_main.o </a:t>
            </a:r>
            <a:r>
              <a:rPr lang="en-US" altLang="ja-JP" dirty="0" smtClean="0"/>
              <a:t>ex5_</a:t>
            </a:r>
            <a:r>
              <a:rPr lang="en-US" altLang="ja-JP" dirty="0"/>
              <a:t>coordinate</a:t>
            </a:r>
            <a:r>
              <a:rPr lang="en-US" altLang="ja-JP" dirty="0" smtClean="0"/>
              <a:t>.o</a:t>
            </a:r>
            <a:endParaRPr lang="en-US" altLang="ja-JP" dirty="0"/>
          </a:p>
          <a:p>
            <a:pPr lvl="1"/>
            <a:r>
              <a:rPr lang="ja-JP" altLang="en-US" dirty="0" smtClean="0"/>
              <a:t>ソースファイル（３つ）とコンパイルするコマンドを提出</a:t>
            </a:r>
            <a:endParaRPr lang="en-US" altLang="ja-JP" dirty="0" smtClean="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7</a:t>
            </a:fld>
            <a:endParaRPr lang="en-US" dirty="0"/>
          </a:p>
        </p:txBody>
      </p:sp>
    </p:spTree>
    <p:extLst>
      <p:ext uri="{BB962C8B-B14F-4D97-AF65-F5344CB8AC3E}">
        <p14:creationId xmlns:p14="http://schemas.microsoft.com/office/powerpoint/2010/main" val="731011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第１０回</a:t>
            </a:r>
            <a:r>
              <a:rPr lang="ja-JP" altLang="en-US" dirty="0"/>
              <a:t>演習課題</a:t>
            </a:r>
            <a:r>
              <a:rPr lang="ja-JP" altLang="en-US" dirty="0" smtClean="0"/>
              <a:t>（２）の回答</a:t>
            </a:r>
            <a:endParaRPr kumimoji="1" lang="ja-JP" altLang="en-US" dirty="0"/>
          </a:p>
        </p:txBody>
      </p:sp>
      <p:sp>
        <p:nvSpPr>
          <p:cNvPr id="3" name="コンテンツ プレースホルダー 2"/>
          <p:cNvSpPr>
            <a:spLocks noGrp="1"/>
          </p:cNvSpPr>
          <p:nvPr>
            <p:ph sz="quarter" idx="1"/>
          </p:nvPr>
        </p:nvSpPr>
        <p:spPr/>
        <p:txBody>
          <a:bodyPr/>
          <a:lstStyle/>
          <a:p>
            <a:r>
              <a:rPr lang="en-US" altLang="ja-JP" dirty="0"/>
              <a:t>ans9-2_another.cc</a:t>
            </a:r>
            <a:r>
              <a:rPr lang="ja-JP" altLang="en-US" dirty="0"/>
              <a:t>を</a:t>
            </a:r>
            <a:r>
              <a:rPr lang="en-US" altLang="ja-JP" dirty="0"/>
              <a:t>3</a:t>
            </a:r>
            <a:r>
              <a:rPr lang="ja-JP" altLang="en-US" dirty="0"/>
              <a:t>分割した</a:t>
            </a:r>
          </a:p>
          <a:p>
            <a:pPr lvl="1"/>
            <a:r>
              <a:rPr lang="ja-JP" altLang="en-US" dirty="0" smtClean="0"/>
              <a:t>クラス定義：</a:t>
            </a:r>
            <a:r>
              <a:rPr lang="en-US" altLang="ja-JP" dirty="0" smtClean="0"/>
              <a:t>ans10-2_class.cc, ans10-2_class.h</a:t>
            </a:r>
          </a:p>
          <a:p>
            <a:pPr lvl="1"/>
            <a:r>
              <a:rPr lang="en-US" altLang="ja-JP" dirty="0" smtClean="0"/>
              <a:t>main</a:t>
            </a:r>
            <a:r>
              <a:rPr lang="ja-JP" altLang="en-US" dirty="0" smtClean="0"/>
              <a:t>関数：</a:t>
            </a:r>
            <a:r>
              <a:rPr lang="en-US" altLang="ja-JP" dirty="0" smtClean="0"/>
              <a:t>ans10-2_main.cc</a:t>
            </a:r>
          </a:p>
          <a:p>
            <a:pPr lvl="1"/>
            <a:r>
              <a:rPr lang="ja-JP" altLang="en-US" dirty="0" smtClean="0"/>
              <a:t>コンパイルの手順：</a:t>
            </a:r>
            <a:r>
              <a:rPr lang="en-US" altLang="ja-JP" dirty="0" smtClean="0"/>
              <a:t>ans10-2_command</a:t>
            </a:r>
          </a:p>
        </p:txBody>
      </p:sp>
      <p:sp>
        <p:nvSpPr>
          <p:cNvPr id="4" name="スライド番号プレースホルダー 3"/>
          <p:cNvSpPr>
            <a:spLocks noGrp="1"/>
          </p:cNvSpPr>
          <p:nvPr>
            <p:ph type="sldNum" sz="quarter" idx="12"/>
          </p:nvPr>
        </p:nvSpPr>
        <p:spPr/>
        <p:txBody>
          <a:bodyPr/>
          <a:lstStyle/>
          <a:p>
            <a:pPr>
              <a:defRPr/>
            </a:pPr>
            <a:fld id="{F2894DB3-5C05-4EB1-A0B3-6C294000FE58}" type="slidenum">
              <a:rPr lang="en-US" smtClean="0"/>
              <a:pPr>
                <a:defRPr/>
              </a:pPr>
              <a:t>8</a:t>
            </a:fld>
            <a:endParaRPr lang="en-US"/>
          </a:p>
        </p:txBody>
      </p:sp>
      <p:sp>
        <p:nvSpPr>
          <p:cNvPr id="5" name="正方形/長方形 4"/>
          <p:cNvSpPr/>
          <p:nvPr/>
        </p:nvSpPr>
        <p:spPr>
          <a:xfrm>
            <a:off x="4212493" y="5160520"/>
            <a:ext cx="5945923" cy="109415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fr-FR" altLang="ja-JP" sz="2400"/>
              <a:t>g++ -c ans10-2_class.cc</a:t>
            </a:r>
          </a:p>
          <a:p>
            <a:r>
              <a:rPr lang="fr-FR" altLang="ja-JP" sz="2400"/>
              <a:t>g++ -c ans10-2_main.cc</a:t>
            </a:r>
          </a:p>
          <a:p>
            <a:r>
              <a:rPr lang="fr-FR" altLang="ja-JP" sz="2400"/>
              <a:t>g++ ans10-2_class.o ans10-2_main.o</a:t>
            </a:r>
          </a:p>
        </p:txBody>
      </p:sp>
      <p:cxnSp>
        <p:nvCxnSpPr>
          <p:cNvPr id="7" name="カギ線コネクタ 6"/>
          <p:cNvCxnSpPr>
            <a:stCxn id="5" idx="0"/>
          </p:cNvCxnSpPr>
          <p:nvPr/>
        </p:nvCxnSpPr>
        <p:spPr>
          <a:xfrm rot="16200000" flipV="1">
            <a:off x="5521945" y="3497010"/>
            <a:ext cx="1893689" cy="1433332"/>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0627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第１０回演習課題（３）</a:t>
            </a:r>
            <a:endParaRPr lang="ja-JP" altLang="en-US" dirty="0"/>
          </a:p>
        </p:txBody>
      </p:sp>
      <p:sp>
        <p:nvSpPr>
          <p:cNvPr id="3" name="コンテンツ プレースホルダー 2"/>
          <p:cNvSpPr>
            <a:spLocks noGrp="1"/>
          </p:cNvSpPr>
          <p:nvPr>
            <p:ph sz="quarter" idx="1"/>
          </p:nvPr>
        </p:nvSpPr>
        <p:spPr/>
        <p:txBody>
          <a:bodyPr/>
          <a:lstStyle/>
          <a:p>
            <a:r>
              <a:rPr lang="en-US" altLang="ja-JP" dirty="0" smtClean="0"/>
              <a:t>3. </a:t>
            </a:r>
            <a:r>
              <a:rPr lang="ja-JP" altLang="en-US" dirty="0" smtClean="0"/>
              <a:t>以下</a:t>
            </a:r>
            <a:r>
              <a:rPr lang="ja-JP" altLang="en-US" dirty="0"/>
              <a:t>のプログラムを作成する</a:t>
            </a:r>
            <a:endParaRPr lang="en-US" altLang="ja-JP" dirty="0"/>
          </a:p>
          <a:p>
            <a:pPr lvl="1"/>
            <a:r>
              <a:rPr lang="ja-JP" altLang="en-US" dirty="0" smtClean="0"/>
              <a:t>引数を</a:t>
            </a:r>
            <a:r>
              <a:rPr lang="en-US" altLang="ja-JP" dirty="0" smtClean="0"/>
              <a:t>2</a:t>
            </a:r>
            <a:r>
              <a:rPr lang="ja-JP" altLang="en-US" dirty="0" smtClean="0"/>
              <a:t>つ取る</a:t>
            </a:r>
            <a:endParaRPr lang="en-US" altLang="ja-JP" dirty="0" smtClean="0"/>
          </a:p>
          <a:p>
            <a:pPr lvl="2"/>
            <a:r>
              <a:rPr lang="ja-JP" altLang="en-US" dirty="0" smtClean="0"/>
              <a:t>１つはファイル名</a:t>
            </a:r>
            <a:endParaRPr lang="en-US" altLang="ja-JP" dirty="0"/>
          </a:p>
          <a:p>
            <a:pPr lvl="2"/>
            <a:r>
              <a:rPr lang="ja-JP" altLang="en-US" dirty="0" smtClean="0"/>
              <a:t>もう一つは、キーワード</a:t>
            </a:r>
            <a:endParaRPr lang="en-US" altLang="ja-JP" dirty="0" smtClean="0"/>
          </a:p>
          <a:p>
            <a:pPr lvl="1"/>
            <a:r>
              <a:rPr lang="ja-JP" altLang="en-US" dirty="0" smtClean="0"/>
              <a:t>ファイルの中にキーワードが何回出現するかを数える</a:t>
            </a:r>
            <a:endParaRPr lang="en-US" altLang="ja-JP" dirty="0" smtClean="0"/>
          </a:p>
        </p:txBody>
      </p:sp>
      <p:sp>
        <p:nvSpPr>
          <p:cNvPr id="4" name="スライド番号プレースホルダー 3"/>
          <p:cNvSpPr>
            <a:spLocks noGrp="1"/>
          </p:cNvSpPr>
          <p:nvPr>
            <p:ph type="sldNum" sz="quarter" idx="12"/>
          </p:nvPr>
        </p:nvSpPr>
        <p:spPr/>
        <p:txBody>
          <a:bodyPr/>
          <a:lstStyle/>
          <a:p>
            <a:fld id="{F2894DB3-5C05-4EB1-A0B3-6C294000FE58}" type="slidenum">
              <a:rPr lang="en-US" smtClean="0"/>
              <a:pPr/>
              <a:t>9</a:t>
            </a:fld>
            <a:endParaRPr lang="en-US" dirty="0"/>
          </a:p>
        </p:txBody>
      </p:sp>
    </p:spTree>
    <p:extLst>
      <p:ext uri="{BB962C8B-B14F-4D97-AF65-F5344CB8AC3E}">
        <p14:creationId xmlns:p14="http://schemas.microsoft.com/office/powerpoint/2010/main" val="14071927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MASA@6UELZHUSBBWZY553" val="3962"/>
  <p:tag name="FIRSTMASA@8JIDKHVX17CCCNQO" val="4034"/>
  <p:tag name="DEFAULTDISPLAYSOURCE" val="\documentclass{article}\pagestyle{empty}&#10;\begin{document}&#10;&#10;\end{document}&#10;"/>
  <p:tag name="EMBEDFONTS"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ヒラギノ">
      <a:majorFont>
        <a:latin typeface="Bell Gothic Std Black"/>
        <a:ea typeface="ヒラギノ角ゴ Pro W6"/>
        <a:cs typeface=""/>
      </a:majorFont>
      <a:minorFont>
        <a:latin typeface="Lucida Sans Unicode"/>
        <a:ea typeface="ヒラギノ角ゴ Pro W3"/>
        <a:cs typeface=""/>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マイラー</Template>
  <TotalTime>40744</TotalTime>
  <Words>2180</Words>
  <Application>Microsoft Office PowerPoint</Application>
  <PresentationFormat>ユーザー設定</PresentationFormat>
  <Paragraphs>393</Paragraphs>
  <Slides>33</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33</vt:i4>
      </vt:variant>
    </vt:vector>
  </HeadingPairs>
  <TitlesOfParts>
    <vt:vector size="46" baseType="lpstr">
      <vt:lpstr>ＭＳ Ｐゴシック</vt:lpstr>
      <vt:lpstr>Times New Roman</vt:lpstr>
      <vt:lpstr>Bookman Old Style</vt:lpstr>
      <vt:lpstr>ヒラギノ角ゴ Pro W6</vt:lpstr>
      <vt:lpstr>Wingdings</vt:lpstr>
      <vt:lpstr>Bell Gothic Std Black</vt:lpstr>
      <vt:lpstr>HG明朝E</vt:lpstr>
      <vt:lpstr>ＭＳ Ｐ明朝</vt:lpstr>
      <vt:lpstr>Arial</vt:lpstr>
      <vt:lpstr>ヒラギノ角ゴ Pro W3</vt:lpstr>
      <vt:lpstr>Wingdings 3</vt:lpstr>
      <vt:lpstr>Lucida Sans Unicode</vt:lpstr>
      <vt:lpstr>アース</vt:lpstr>
      <vt:lpstr>情報工学演習I 第１３回</vt:lpstr>
      <vt:lpstr>授業の予定（後半）</vt:lpstr>
      <vt:lpstr>今日の内容</vt:lpstr>
      <vt:lpstr>第10回演習課題の解説</vt:lpstr>
      <vt:lpstr>第１０回演習課題（１）</vt:lpstr>
      <vt:lpstr>第１０回演習課題（１）の回答</vt:lpstr>
      <vt:lpstr>第１０回演習課題（２）</vt:lpstr>
      <vt:lpstr>第１０回演習課題（２）の回答</vt:lpstr>
      <vt:lpstr>第１０回演習課題（３）</vt:lpstr>
      <vt:lpstr>第１０回演習課題（３）の回答</vt:lpstr>
      <vt:lpstr>派生クラスへのポインタ</vt:lpstr>
      <vt:lpstr>別クラスへのポインタ</vt:lpstr>
      <vt:lpstr>別クラスへのポインタ</vt:lpstr>
      <vt:lpstr>派生クラスへのポインタ</vt:lpstr>
      <vt:lpstr>派生クラスへのポインタ</vt:lpstr>
      <vt:lpstr>派生クラスへのポインタ</vt:lpstr>
      <vt:lpstr>仮想関数</vt:lpstr>
      <vt:lpstr>仮想関数</vt:lpstr>
      <vt:lpstr>仮想関数</vt:lpstr>
      <vt:lpstr>仮想関数</vt:lpstr>
      <vt:lpstr>仮想関数</vt:lpstr>
      <vt:lpstr>実行例</vt:lpstr>
      <vt:lpstr>仮想関数</vt:lpstr>
      <vt:lpstr>仮想関数</vt:lpstr>
      <vt:lpstr>純粋仮想関数</vt:lpstr>
      <vt:lpstr>純粋仮想関数</vt:lpstr>
      <vt:lpstr>純粋仮想関数</vt:lpstr>
      <vt:lpstr>純粋仮想関数</vt:lpstr>
      <vt:lpstr>演習課題</vt:lpstr>
      <vt:lpstr>第１３回演習課題（１）</vt:lpstr>
      <vt:lpstr>第１３回演習課題（２）</vt:lpstr>
      <vt:lpstr>提出に関して</vt:lpstr>
      <vt:lpstr>提出に関して（続き） </vt:lpstr>
    </vt:vector>
  </TitlesOfParts>
  <Company>JST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知覚情報処理</dc:title>
  <dc:creator>masa</dc:creator>
  <cp:lastModifiedBy>岩村雅一</cp:lastModifiedBy>
  <cp:revision>1952</cp:revision>
  <cp:lastPrinted>2011-10-03T01:35:52Z</cp:lastPrinted>
  <dcterms:created xsi:type="dcterms:W3CDTF">2003-10-14T04:37:25Z</dcterms:created>
  <dcterms:modified xsi:type="dcterms:W3CDTF">2014-01-08T05:50:47Z</dcterms:modified>
</cp:coreProperties>
</file>